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</p:sldMasterIdLst>
  <p:notesMasterIdLst>
    <p:notesMasterId r:id="rId37"/>
  </p:notesMasterIdLst>
  <p:sldIdLst>
    <p:sldId id="453" r:id="rId3"/>
    <p:sldId id="459" r:id="rId4"/>
    <p:sldId id="460" r:id="rId5"/>
    <p:sldId id="461" r:id="rId6"/>
    <p:sldId id="495" r:id="rId7"/>
    <p:sldId id="498" r:id="rId8"/>
    <p:sldId id="497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8" r:id="rId18"/>
    <p:sldId id="509" r:id="rId19"/>
    <p:sldId id="510" r:id="rId20"/>
    <p:sldId id="507" r:id="rId21"/>
    <p:sldId id="511" r:id="rId22"/>
    <p:sldId id="512" r:id="rId23"/>
    <p:sldId id="494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513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F9C"/>
    <a:srgbClr val="CCECFF"/>
    <a:srgbClr val="000000"/>
    <a:srgbClr val="7F7F7F"/>
    <a:srgbClr val="FE8301"/>
    <a:srgbClr val="B2B2B2"/>
    <a:srgbClr val="D43E01"/>
    <a:srgbClr val="A1BB22"/>
    <a:srgbClr val="012641"/>
    <a:srgbClr val="008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3" autoAdjust="0"/>
    <p:restoredTop sz="97336" autoAdjust="0"/>
  </p:normalViewPr>
  <p:slideViewPr>
    <p:cSldViewPr snapToGrid="0">
      <p:cViewPr>
        <p:scale>
          <a:sx n="75" d="100"/>
          <a:sy n="75" d="100"/>
        </p:scale>
        <p:origin x="-930" y="-3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51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363D7-2549-453E-8787-A25C20762E4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1BFF43C-D594-492F-BD98-A8280E6E35DC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Día de Despacho</a:t>
          </a:r>
          <a:endParaRPr lang="es-CL">
            <a:solidFill>
              <a:srgbClr val="3DBF9C"/>
            </a:solidFill>
          </a:endParaRPr>
        </a:p>
      </dgm:t>
    </dgm:pt>
    <dgm:pt modelId="{92D37218-85CF-410D-B459-5C96985F5094}" type="parTrans" cxnId="{C274E554-12D8-4F52-8A2F-C2058EACBEFC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AD7D066-CD2A-4122-97BB-77330EC21EE9}" type="sibTrans" cxnId="{C274E554-12D8-4F52-8A2F-C2058EACBEFC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057BD1E1-F9F3-41EC-9B00-A0311F4D5C05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Activación Comercial</a:t>
          </a:r>
          <a:endParaRPr lang="es-CL">
            <a:solidFill>
              <a:srgbClr val="3DBF9C"/>
            </a:solidFill>
          </a:endParaRPr>
        </a:p>
      </dgm:t>
    </dgm:pt>
    <dgm:pt modelId="{909C2FD4-ACE7-4ED5-A41C-3BA7ADDB07C2}" type="parTrans" cxnId="{608BE111-6CFB-4E5A-948B-1CFBADBFDA5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CEB47356-6E7B-45E8-B363-3CCBB54E32AB}" type="sibTrans" cxnId="{608BE111-6CFB-4E5A-948B-1CFBADBFDA5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B6C33D8C-9FEA-4F31-A470-C63E5F82DB1F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Frecuencia de Despacho</a:t>
          </a:r>
          <a:endParaRPr lang="es-CL">
            <a:solidFill>
              <a:srgbClr val="3DBF9C"/>
            </a:solidFill>
          </a:endParaRPr>
        </a:p>
      </dgm:t>
    </dgm:pt>
    <dgm:pt modelId="{FEDDABD0-3B31-4BAB-89B0-1EEF465FEF21}" type="parTrans" cxnId="{A754004A-31B9-4101-8418-114E8FA0F870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8558D5E2-C80D-442A-B54E-E9BA7F2C641E}" type="sibTrans" cxnId="{A754004A-31B9-4101-8418-114E8FA0F870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40D3266-B84E-4F8B-83E7-ADED93A0410B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Lead Time OC / Pedido</a:t>
          </a:r>
          <a:endParaRPr lang="es-CL">
            <a:solidFill>
              <a:srgbClr val="3DBF9C"/>
            </a:solidFill>
          </a:endParaRPr>
        </a:p>
      </dgm:t>
    </dgm:pt>
    <dgm:pt modelId="{17AB2859-1173-4DD9-80F4-678FC5B1CA71}" type="parTrans" cxnId="{D24AB1F8-81C4-448E-94F4-B5EAD19D04E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79AA32A1-B5D0-453B-A217-AA210C1BFE2C}" type="sibTrans" cxnId="{D24AB1F8-81C4-448E-94F4-B5EAD19D04E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92C0EF94-39C5-47D5-9E90-F65AFC9FF425}" type="pres">
      <dgm:prSet presAssocID="{A4B363D7-2549-453E-8787-A25C20762E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0813C52-B60F-4D8A-A8DD-A5A38B579533}" type="pres">
      <dgm:prSet presAssocID="{A4B363D7-2549-453E-8787-A25C20762E4B}" presName="dummyMaxCanvas" presStyleCnt="0">
        <dgm:presLayoutVars/>
      </dgm:prSet>
      <dgm:spPr/>
    </dgm:pt>
    <dgm:pt modelId="{F826EF51-4DFA-49E9-A4B4-640C6E1E5739}" type="pres">
      <dgm:prSet presAssocID="{A4B363D7-2549-453E-8787-A25C20762E4B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DF71EE8-35D2-4F33-A0DC-C1AFF5C35BCF}" type="pres">
      <dgm:prSet presAssocID="{A4B363D7-2549-453E-8787-A25C20762E4B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1DB9ECD-EF46-4AE5-BEE0-222670F89C82}" type="pres">
      <dgm:prSet presAssocID="{A4B363D7-2549-453E-8787-A25C20762E4B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DC0B835-71FB-4633-8CEE-FFEC28D06E2A}" type="pres">
      <dgm:prSet presAssocID="{A4B363D7-2549-453E-8787-A25C20762E4B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A35A22-338F-4CA9-961E-DED97F45E54D}" type="pres">
      <dgm:prSet presAssocID="{A4B363D7-2549-453E-8787-A25C20762E4B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F18AA88-A43B-4F45-81D2-47E662A89EE4}" type="pres">
      <dgm:prSet presAssocID="{A4B363D7-2549-453E-8787-A25C20762E4B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28979DF-8A10-4EC5-A238-623BF0EF41FA}" type="pres">
      <dgm:prSet presAssocID="{A4B363D7-2549-453E-8787-A25C20762E4B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B0B20CB-EE70-4658-93ED-D801F1B3A538}" type="pres">
      <dgm:prSet presAssocID="{A4B363D7-2549-453E-8787-A25C20762E4B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E5C0BD-3BE0-4961-AC74-961017D76F3C}" type="pres">
      <dgm:prSet presAssocID="{A4B363D7-2549-453E-8787-A25C20762E4B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37F291C-B0CE-46E0-90A9-CE5A7CEE97D7}" type="pres">
      <dgm:prSet presAssocID="{A4B363D7-2549-453E-8787-A25C20762E4B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9DC305C-92B3-4002-B591-0B24B84000A7}" type="pres">
      <dgm:prSet presAssocID="{A4B363D7-2549-453E-8787-A25C20762E4B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274E554-12D8-4F52-8A2F-C2058EACBEFC}" srcId="{A4B363D7-2549-453E-8787-A25C20762E4B}" destId="{71BFF43C-D594-492F-BD98-A8280E6E35DC}" srcOrd="0" destOrd="0" parTransId="{92D37218-85CF-410D-B459-5C96985F5094}" sibTransId="{DAD7D066-CD2A-4122-97BB-77330EC21EE9}"/>
    <dgm:cxn modelId="{608BE111-6CFB-4E5A-948B-1CFBADBFDA53}" srcId="{A4B363D7-2549-453E-8787-A25C20762E4B}" destId="{057BD1E1-F9F3-41EC-9B00-A0311F4D5C05}" srcOrd="1" destOrd="0" parTransId="{909C2FD4-ACE7-4ED5-A41C-3BA7ADDB07C2}" sibTransId="{CEB47356-6E7B-45E8-B363-3CCBB54E32AB}"/>
    <dgm:cxn modelId="{6BD46301-CABF-448F-B48F-08C901BE7A5A}" type="presOf" srcId="{D40D3266-B84E-4F8B-83E7-ADED93A0410B}" destId="{B9DC305C-92B3-4002-B591-0B24B84000A7}" srcOrd="1" destOrd="0" presId="urn:microsoft.com/office/officeart/2005/8/layout/vProcess5"/>
    <dgm:cxn modelId="{04D20F87-68C6-4778-A38E-0F99E8EFB245}" type="presOf" srcId="{B6C33D8C-9FEA-4F31-A470-C63E5F82DB1F}" destId="{537F291C-B0CE-46E0-90A9-CE5A7CEE97D7}" srcOrd="1" destOrd="0" presId="urn:microsoft.com/office/officeart/2005/8/layout/vProcess5"/>
    <dgm:cxn modelId="{D24AB1F8-81C4-448E-94F4-B5EAD19D04E3}" srcId="{A4B363D7-2549-453E-8787-A25C20762E4B}" destId="{D40D3266-B84E-4F8B-83E7-ADED93A0410B}" srcOrd="3" destOrd="0" parTransId="{17AB2859-1173-4DD9-80F4-678FC5B1CA71}" sibTransId="{79AA32A1-B5D0-453B-A217-AA210C1BFE2C}"/>
    <dgm:cxn modelId="{5A60BD55-1025-4BB0-BAAA-E838C7977AD1}" type="presOf" srcId="{B6C33D8C-9FEA-4F31-A470-C63E5F82DB1F}" destId="{C1DB9ECD-EF46-4AE5-BEE0-222670F89C82}" srcOrd="0" destOrd="0" presId="urn:microsoft.com/office/officeart/2005/8/layout/vProcess5"/>
    <dgm:cxn modelId="{A754004A-31B9-4101-8418-114E8FA0F870}" srcId="{A4B363D7-2549-453E-8787-A25C20762E4B}" destId="{B6C33D8C-9FEA-4F31-A470-C63E5F82DB1F}" srcOrd="2" destOrd="0" parTransId="{FEDDABD0-3B31-4BAB-89B0-1EEF465FEF21}" sibTransId="{8558D5E2-C80D-442A-B54E-E9BA7F2C641E}"/>
    <dgm:cxn modelId="{5A8B6250-625D-4810-8B69-4D52220CC784}" type="presOf" srcId="{71BFF43C-D594-492F-BD98-A8280E6E35DC}" destId="{AB0B20CB-EE70-4658-93ED-D801F1B3A538}" srcOrd="1" destOrd="0" presId="urn:microsoft.com/office/officeart/2005/8/layout/vProcess5"/>
    <dgm:cxn modelId="{8E2696E9-E4C0-404B-AACF-AB09984783D9}" type="presOf" srcId="{CEB47356-6E7B-45E8-B363-3CCBB54E32AB}" destId="{8F18AA88-A43B-4F45-81D2-47E662A89EE4}" srcOrd="0" destOrd="0" presId="urn:microsoft.com/office/officeart/2005/8/layout/vProcess5"/>
    <dgm:cxn modelId="{2C4AFE49-17D5-4F72-9E3A-36257643DDA7}" type="presOf" srcId="{71BFF43C-D594-492F-BD98-A8280E6E35DC}" destId="{F826EF51-4DFA-49E9-A4B4-640C6E1E5739}" srcOrd="0" destOrd="0" presId="urn:microsoft.com/office/officeart/2005/8/layout/vProcess5"/>
    <dgm:cxn modelId="{AECC58B0-94BE-4B5A-8E8C-8FC0BD23FC89}" type="presOf" srcId="{057BD1E1-F9F3-41EC-9B00-A0311F4D5C05}" destId="{BDF71EE8-35D2-4F33-A0DC-C1AFF5C35BCF}" srcOrd="0" destOrd="0" presId="urn:microsoft.com/office/officeart/2005/8/layout/vProcess5"/>
    <dgm:cxn modelId="{2EF456EC-FF03-477D-91E4-23A1B137CB49}" type="presOf" srcId="{057BD1E1-F9F3-41EC-9B00-A0311F4D5C05}" destId="{70E5C0BD-3BE0-4961-AC74-961017D76F3C}" srcOrd="1" destOrd="0" presId="urn:microsoft.com/office/officeart/2005/8/layout/vProcess5"/>
    <dgm:cxn modelId="{94ADD4DD-FE4F-490C-87C2-56B3CF864E2F}" type="presOf" srcId="{D40D3266-B84E-4F8B-83E7-ADED93A0410B}" destId="{BDC0B835-71FB-4633-8CEE-FFEC28D06E2A}" srcOrd="0" destOrd="0" presId="urn:microsoft.com/office/officeart/2005/8/layout/vProcess5"/>
    <dgm:cxn modelId="{15747946-457A-40FB-8A8E-FBB2D4578DC6}" type="presOf" srcId="{A4B363D7-2549-453E-8787-A25C20762E4B}" destId="{92C0EF94-39C5-47D5-9E90-F65AFC9FF425}" srcOrd="0" destOrd="0" presId="urn:microsoft.com/office/officeart/2005/8/layout/vProcess5"/>
    <dgm:cxn modelId="{8507249D-456C-4B50-8D57-4E77E22BF9AA}" type="presOf" srcId="{8558D5E2-C80D-442A-B54E-E9BA7F2C641E}" destId="{328979DF-8A10-4EC5-A238-623BF0EF41FA}" srcOrd="0" destOrd="0" presId="urn:microsoft.com/office/officeart/2005/8/layout/vProcess5"/>
    <dgm:cxn modelId="{88573547-63E9-4EED-B4FA-7179E70EB99F}" type="presOf" srcId="{DAD7D066-CD2A-4122-97BB-77330EC21EE9}" destId="{21A35A22-338F-4CA9-961E-DED97F45E54D}" srcOrd="0" destOrd="0" presId="urn:microsoft.com/office/officeart/2005/8/layout/vProcess5"/>
    <dgm:cxn modelId="{804B4641-88DB-4E75-B7F5-CEC4F7EA6042}" type="presParOf" srcId="{92C0EF94-39C5-47D5-9E90-F65AFC9FF425}" destId="{90813C52-B60F-4D8A-A8DD-A5A38B579533}" srcOrd="0" destOrd="0" presId="urn:microsoft.com/office/officeart/2005/8/layout/vProcess5"/>
    <dgm:cxn modelId="{139791DF-FBEE-4653-A721-C47EE9D401C6}" type="presParOf" srcId="{92C0EF94-39C5-47D5-9E90-F65AFC9FF425}" destId="{F826EF51-4DFA-49E9-A4B4-640C6E1E5739}" srcOrd="1" destOrd="0" presId="urn:microsoft.com/office/officeart/2005/8/layout/vProcess5"/>
    <dgm:cxn modelId="{E1C9431B-3878-4B4E-8B1B-D3C3E6CF98CD}" type="presParOf" srcId="{92C0EF94-39C5-47D5-9E90-F65AFC9FF425}" destId="{BDF71EE8-35D2-4F33-A0DC-C1AFF5C35BCF}" srcOrd="2" destOrd="0" presId="urn:microsoft.com/office/officeart/2005/8/layout/vProcess5"/>
    <dgm:cxn modelId="{891B84D7-D59D-44DB-AF03-055EB395AE45}" type="presParOf" srcId="{92C0EF94-39C5-47D5-9E90-F65AFC9FF425}" destId="{C1DB9ECD-EF46-4AE5-BEE0-222670F89C82}" srcOrd="3" destOrd="0" presId="urn:microsoft.com/office/officeart/2005/8/layout/vProcess5"/>
    <dgm:cxn modelId="{F5E1A04F-1145-4089-95CC-898ABFC185A2}" type="presParOf" srcId="{92C0EF94-39C5-47D5-9E90-F65AFC9FF425}" destId="{BDC0B835-71FB-4633-8CEE-FFEC28D06E2A}" srcOrd="4" destOrd="0" presId="urn:microsoft.com/office/officeart/2005/8/layout/vProcess5"/>
    <dgm:cxn modelId="{847C296F-A28B-4101-8433-B7B10E8BD115}" type="presParOf" srcId="{92C0EF94-39C5-47D5-9E90-F65AFC9FF425}" destId="{21A35A22-338F-4CA9-961E-DED97F45E54D}" srcOrd="5" destOrd="0" presId="urn:microsoft.com/office/officeart/2005/8/layout/vProcess5"/>
    <dgm:cxn modelId="{3F2E6BF9-D7E5-4917-8733-60AA2C526D9E}" type="presParOf" srcId="{92C0EF94-39C5-47D5-9E90-F65AFC9FF425}" destId="{8F18AA88-A43B-4F45-81D2-47E662A89EE4}" srcOrd="6" destOrd="0" presId="urn:microsoft.com/office/officeart/2005/8/layout/vProcess5"/>
    <dgm:cxn modelId="{72D88F2E-635A-47E4-9DD3-1FDBA22F4DBA}" type="presParOf" srcId="{92C0EF94-39C5-47D5-9E90-F65AFC9FF425}" destId="{328979DF-8A10-4EC5-A238-623BF0EF41FA}" srcOrd="7" destOrd="0" presId="urn:microsoft.com/office/officeart/2005/8/layout/vProcess5"/>
    <dgm:cxn modelId="{15994010-9759-49B0-A849-9F7F72E46B9F}" type="presParOf" srcId="{92C0EF94-39C5-47D5-9E90-F65AFC9FF425}" destId="{AB0B20CB-EE70-4658-93ED-D801F1B3A538}" srcOrd="8" destOrd="0" presId="urn:microsoft.com/office/officeart/2005/8/layout/vProcess5"/>
    <dgm:cxn modelId="{789A8EF9-1737-4F14-8C75-DE7FFE0B4C30}" type="presParOf" srcId="{92C0EF94-39C5-47D5-9E90-F65AFC9FF425}" destId="{70E5C0BD-3BE0-4961-AC74-961017D76F3C}" srcOrd="9" destOrd="0" presId="urn:microsoft.com/office/officeart/2005/8/layout/vProcess5"/>
    <dgm:cxn modelId="{34F29304-9B03-4A64-94D1-555D36A7C270}" type="presParOf" srcId="{92C0EF94-39C5-47D5-9E90-F65AFC9FF425}" destId="{537F291C-B0CE-46E0-90A9-CE5A7CEE97D7}" srcOrd="10" destOrd="0" presId="urn:microsoft.com/office/officeart/2005/8/layout/vProcess5"/>
    <dgm:cxn modelId="{B58DFB11-FEFE-452C-BD80-F34F8A5483DD}" type="presParOf" srcId="{92C0EF94-39C5-47D5-9E90-F65AFC9FF425}" destId="{B9DC305C-92B3-4002-B591-0B24B84000A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363D7-2549-453E-8787-A25C20762E4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1BFF43C-D594-492F-BD98-A8280E6E35DC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Día de Despacho</a:t>
          </a:r>
          <a:endParaRPr lang="es-CL">
            <a:solidFill>
              <a:srgbClr val="3DBF9C"/>
            </a:solidFill>
          </a:endParaRPr>
        </a:p>
      </dgm:t>
    </dgm:pt>
    <dgm:pt modelId="{92D37218-85CF-410D-B459-5C96985F5094}" type="parTrans" cxnId="{C274E554-12D8-4F52-8A2F-C2058EACBEFC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AD7D066-CD2A-4122-97BB-77330EC21EE9}" type="sibTrans" cxnId="{C274E554-12D8-4F52-8A2F-C2058EACBEFC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057BD1E1-F9F3-41EC-9B00-A0311F4D5C05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Cliente con Preferencia</a:t>
          </a:r>
          <a:endParaRPr lang="es-CL">
            <a:solidFill>
              <a:srgbClr val="3DBF9C"/>
            </a:solidFill>
          </a:endParaRPr>
        </a:p>
      </dgm:t>
    </dgm:pt>
    <dgm:pt modelId="{909C2FD4-ACE7-4ED5-A41C-3BA7ADDB07C2}" type="parTrans" cxnId="{608BE111-6CFB-4E5A-948B-1CFBADBFDA5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CEB47356-6E7B-45E8-B363-3CCBB54E32AB}" type="sibTrans" cxnId="{608BE111-6CFB-4E5A-948B-1CFBADBFDA5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B6C33D8C-9FEA-4F31-A470-C63E5F82DB1F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err="1" smtClean="0">
              <a:solidFill>
                <a:srgbClr val="3DBF9C"/>
              </a:solidFill>
            </a:rPr>
            <a:t>Cluster</a:t>
          </a:r>
          <a:endParaRPr lang="es-CL">
            <a:solidFill>
              <a:srgbClr val="3DBF9C"/>
            </a:solidFill>
          </a:endParaRPr>
        </a:p>
      </dgm:t>
    </dgm:pt>
    <dgm:pt modelId="{FEDDABD0-3B31-4BAB-89B0-1EEF465FEF21}" type="parTrans" cxnId="{A754004A-31B9-4101-8418-114E8FA0F870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8558D5E2-C80D-442A-B54E-E9BA7F2C641E}" type="sibTrans" cxnId="{A754004A-31B9-4101-8418-114E8FA0F870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40D3266-B84E-4F8B-83E7-ADED93A0410B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Cantidad de Productos</a:t>
          </a:r>
          <a:endParaRPr lang="es-CL">
            <a:solidFill>
              <a:srgbClr val="3DBF9C"/>
            </a:solidFill>
          </a:endParaRPr>
        </a:p>
      </dgm:t>
    </dgm:pt>
    <dgm:pt modelId="{17AB2859-1173-4DD9-80F4-678FC5B1CA71}" type="parTrans" cxnId="{D24AB1F8-81C4-448E-94F4-B5EAD19D04E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79AA32A1-B5D0-453B-A217-AA210C1BFE2C}" type="sibTrans" cxnId="{D24AB1F8-81C4-448E-94F4-B5EAD19D04E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660584A0-A743-4C85-B051-808708D0C7D8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Volumen Total</a:t>
          </a:r>
          <a:endParaRPr lang="es-CL">
            <a:solidFill>
              <a:srgbClr val="3DBF9C"/>
            </a:solidFill>
          </a:endParaRPr>
        </a:p>
      </dgm:t>
    </dgm:pt>
    <dgm:pt modelId="{4126177E-BC66-4D34-99C0-8034D46AA6E5}" type="parTrans" cxnId="{B2977793-959D-4000-81F0-E2A6457F4927}">
      <dgm:prSet/>
      <dgm:spPr/>
      <dgm:t>
        <a:bodyPr/>
        <a:lstStyle/>
        <a:p>
          <a:endParaRPr lang="es-CL"/>
        </a:p>
      </dgm:t>
    </dgm:pt>
    <dgm:pt modelId="{09C7E412-02CA-4582-9F91-BB0A4A68FEFB}" type="sibTrans" cxnId="{B2977793-959D-4000-81F0-E2A6457F4927}">
      <dgm:prSet/>
      <dgm:spPr/>
      <dgm:t>
        <a:bodyPr/>
        <a:lstStyle/>
        <a:p>
          <a:endParaRPr lang="es-CL"/>
        </a:p>
      </dgm:t>
    </dgm:pt>
    <dgm:pt modelId="{92C0EF94-39C5-47D5-9E90-F65AFC9FF425}" type="pres">
      <dgm:prSet presAssocID="{A4B363D7-2549-453E-8787-A25C20762E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0813C52-B60F-4D8A-A8DD-A5A38B579533}" type="pres">
      <dgm:prSet presAssocID="{A4B363D7-2549-453E-8787-A25C20762E4B}" presName="dummyMaxCanvas" presStyleCnt="0">
        <dgm:presLayoutVars/>
      </dgm:prSet>
      <dgm:spPr/>
    </dgm:pt>
    <dgm:pt modelId="{1B12A316-5116-413A-A4EB-763F79E3E57B}" type="pres">
      <dgm:prSet presAssocID="{A4B363D7-2549-453E-8787-A25C20762E4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C4BDD78-670A-45A3-8DDF-A62E8613223C}" type="pres">
      <dgm:prSet presAssocID="{A4B363D7-2549-453E-8787-A25C20762E4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7B44A3D-C0F1-4F0E-A1A6-9A8C09F03B6B}" type="pres">
      <dgm:prSet presAssocID="{A4B363D7-2549-453E-8787-A25C20762E4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64A92D-011A-4AD2-BA0F-46A5734B0232}" type="pres">
      <dgm:prSet presAssocID="{A4B363D7-2549-453E-8787-A25C20762E4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81F59B-D2EA-4611-8C1D-5E1F00459ECE}" type="pres">
      <dgm:prSet presAssocID="{A4B363D7-2549-453E-8787-A25C20762E4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C57E8DC-AC32-4A01-A0C8-D140A0CED9DD}" type="pres">
      <dgm:prSet presAssocID="{A4B363D7-2549-453E-8787-A25C20762E4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8A1AA7-D25C-4C5F-A4AC-326229B7A23D}" type="pres">
      <dgm:prSet presAssocID="{A4B363D7-2549-453E-8787-A25C20762E4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70B262D-A0DE-494F-A107-85036C9A12F9}" type="pres">
      <dgm:prSet presAssocID="{A4B363D7-2549-453E-8787-A25C20762E4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3F73DFE-9AAE-412A-BC12-94133D62BB81}" type="pres">
      <dgm:prSet presAssocID="{A4B363D7-2549-453E-8787-A25C20762E4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48C8933-32C3-4C29-A602-DFF986883D31}" type="pres">
      <dgm:prSet presAssocID="{A4B363D7-2549-453E-8787-A25C20762E4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1BD0029-7134-464E-B4F2-82FCB895BBB7}" type="pres">
      <dgm:prSet presAssocID="{A4B363D7-2549-453E-8787-A25C20762E4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9F42DF-8A43-48C2-B29E-B9AD14AFB2C9}" type="pres">
      <dgm:prSet presAssocID="{A4B363D7-2549-453E-8787-A25C20762E4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80A992-89F9-45EC-BD77-1F8FB7C147DB}" type="pres">
      <dgm:prSet presAssocID="{A4B363D7-2549-453E-8787-A25C20762E4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707516D-80E1-4F75-831E-4D614AC1150D}" type="pres">
      <dgm:prSet presAssocID="{A4B363D7-2549-453E-8787-A25C20762E4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274E554-12D8-4F52-8A2F-C2058EACBEFC}" srcId="{A4B363D7-2549-453E-8787-A25C20762E4B}" destId="{71BFF43C-D594-492F-BD98-A8280E6E35DC}" srcOrd="0" destOrd="0" parTransId="{92D37218-85CF-410D-B459-5C96985F5094}" sibTransId="{DAD7D066-CD2A-4122-97BB-77330EC21EE9}"/>
    <dgm:cxn modelId="{608BE111-6CFB-4E5A-948B-1CFBADBFDA53}" srcId="{A4B363D7-2549-453E-8787-A25C20762E4B}" destId="{057BD1E1-F9F3-41EC-9B00-A0311F4D5C05}" srcOrd="1" destOrd="0" parTransId="{909C2FD4-ACE7-4ED5-A41C-3BA7ADDB07C2}" sibTransId="{CEB47356-6E7B-45E8-B363-3CCBB54E32AB}"/>
    <dgm:cxn modelId="{DEF91B68-FF9D-445A-902A-40EA639C5A1D}" type="presOf" srcId="{71BFF43C-D594-492F-BD98-A8280E6E35DC}" destId="{348C8933-32C3-4C29-A602-DFF986883D31}" srcOrd="1" destOrd="0" presId="urn:microsoft.com/office/officeart/2005/8/layout/vProcess5"/>
    <dgm:cxn modelId="{7DF1A13B-9517-4972-9748-EC74A08D89C1}" type="presOf" srcId="{71BFF43C-D594-492F-BD98-A8280E6E35DC}" destId="{1B12A316-5116-413A-A4EB-763F79E3E57B}" srcOrd="0" destOrd="0" presId="urn:microsoft.com/office/officeart/2005/8/layout/vProcess5"/>
    <dgm:cxn modelId="{C18BD680-FF95-49CD-8E0D-A0E1873D2E97}" type="presOf" srcId="{D40D3266-B84E-4F8B-83E7-ADED93A0410B}" destId="{BB64A92D-011A-4AD2-BA0F-46A5734B0232}" srcOrd="0" destOrd="0" presId="urn:microsoft.com/office/officeart/2005/8/layout/vProcess5"/>
    <dgm:cxn modelId="{2FDD0973-7CD4-4F3F-A170-125000F9668E}" type="presOf" srcId="{79AA32A1-B5D0-453B-A217-AA210C1BFE2C}" destId="{E3F73DFE-9AAE-412A-BC12-94133D62BB81}" srcOrd="0" destOrd="0" presId="urn:microsoft.com/office/officeart/2005/8/layout/vProcess5"/>
    <dgm:cxn modelId="{1E47FC4E-99B5-4406-87D3-AF8D85E0D017}" type="presOf" srcId="{057BD1E1-F9F3-41EC-9B00-A0311F4D5C05}" destId="{71BD0029-7134-464E-B4F2-82FCB895BBB7}" srcOrd="1" destOrd="0" presId="urn:microsoft.com/office/officeart/2005/8/layout/vProcess5"/>
    <dgm:cxn modelId="{39D3112B-0646-4AEF-9ACE-B438423BD48C}" type="presOf" srcId="{A4B363D7-2549-453E-8787-A25C20762E4B}" destId="{92C0EF94-39C5-47D5-9E90-F65AFC9FF425}" srcOrd="0" destOrd="0" presId="urn:microsoft.com/office/officeart/2005/8/layout/vProcess5"/>
    <dgm:cxn modelId="{EC4A321A-D07F-4F6A-A660-C8C53EC0D28D}" type="presOf" srcId="{CEB47356-6E7B-45E8-B363-3CCBB54E32AB}" destId="{BB8A1AA7-D25C-4C5F-A4AC-326229B7A23D}" srcOrd="0" destOrd="0" presId="urn:microsoft.com/office/officeart/2005/8/layout/vProcess5"/>
    <dgm:cxn modelId="{D24AB1F8-81C4-448E-94F4-B5EAD19D04E3}" srcId="{A4B363D7-2549-453E-8787-A25C20762E4B}" destId="{D40D3266-B84E-4F8B-83E7-ADED93A0410B}" srcOrd="3" destOrd="0" parTransId="{17AB2859-1173-4DD9-80F4-678FC5B1CA71}" sibTransId="{79AA32A1-B5D0-453B-A217-AA210C1BFE2C}"/>
    <dgm:cxn modelId="{A754004A-31B9-4101-8418-114E8FA0F870}" srcId="{A4B363D7-2549-453E-8787-A25C20762E4B}" destId="{B6C33D8C-9FEA-4F31-A470-C63E5F82DB1F}" srcOrd="2" destOrd="0" parTransId="{FEDDABD0-3B31-4BAB-89B0-1EEF465FEF21}" sibTransId="{8558D5E2-C80D-442A-B54E-E9BA7F2C641E}"/>
    <dgm:cxn modelId="{226F8548-BCF0-4397-B56A-D7308A55E2F3}" type="presOf" srcId="{660584A0-A743-4C85-B051-808708D0C7D8}" destId="{9707516D-80E1-4F75-831E-4D614AC1150D}" srcOrd="1" destOrd="0" presId="urn:microsoft.com/office/officeart/2005/8/layout/vProcess5"/>
    <dgm:cxn modelId="{31E8E21B-7FB4-4B22-AAE8-95EF4FB6B8C1}" type="presOf" srcId="{D40D3266-B84E-4F8B-83E7-ADED93A0410B}" destId="{7080A992-89F9-45EC-BD77-1F8FB7C147DB}" srcOrd="1" destOrd="0" presId="urn:microsoft.com/office/officeart/2005/8/layout/vProcess5"/>
    <dgm:cxn modelId="{10417075-938E-4C8C-BD0C-4EBF66A19BF8}" type="presOf" srcId="{057BD1E1-F9F3-41EC-9B00-A0311F4D5C05}" destId="{2C4BDD78-670A-45A3-8DDF-A62E8613223C}" srcOrd="0" destOrd="0" presId="urn:microsoft.com/office/officeart/2005/8/layout/vProcess5"/>
    <dgm:cxn modelId="{FAA551C5-825D-4076-8008-765DC74A4BF9}" type="presOf" srcId="{660584A0-A743-4C85-B051-808708D0C7D8}" destId="{8B81F59B-D2EA-4611-8C1D-5E1F00459ECE}" srcOrd="0" destOrd="0" presId="urn:microsoft.com/office/officeart/2005/8/layout/vProcess5"/>
    <dgm:cxn modelId="{6B94A516-57FB-4BE7-A772-3BB248D0FB74}" type="presOf" srcId="{B6C33D8C-9FEA-4F31-A470-C63E5F82DB1F}" destId="{BB9F42DF-8A43-48C2-B29E-B9AD14AFB2C9}" srcOrd="1" destOrd="0" presId="urn:microsoft.com/office/officeart/2005/8/layout/vProcess5"/>
    <dgm:cxn modelId="{19235BE7-C8DF-488A-9368-F19C3D16C3D7}" type="presOf" srcId="{B6C33D8C-9FEA-4F31-A470-C63E5F82DB1F}" destId="{17B44A3D-C0F1-4F0E-A1A6-9A8C09F03B6B}" srcOrd="0" destOrd="0" presId="urn:microsoft.com/office/officeart/2005/8/layout/vProcess5"/>
    <dgm:cxn modelId="{5ACDCD80-AEBF-4A81-AEF9-F9F9273B71FD}" type="presOf" srcId="{8558D5E2-C80D-442A-B54E-E9BA7F2C641E}" destId="{970B262D-A0DE-494F-A107-85036C9A12F9}" srcOrd="0" destOrd="0" presId="urn:microsoft.com/office/officeart/2005/8/layout/vProcess5"/>
    <dgm:cxn modelId="{B2977793-959D-4000-81F0-E2A6457F4927}" srcId="{A4B363D7-2549-453E-8787-A25C20762E4B}" destId="{660584A0-A743-4C85-B051-808708D0C7D8}" srcOrd="4" destOrd="0" parTransId="{4126177E-BC66-4D34-99C0-8034D46AA6E5}" sibTransId="{09C7E412-02CA-4582-9F91-BB0A4A68FEFB}"/>
    <dgm:cxn modelId="{791F956C-E257-48A9-B7E3-3DE7BE2A219D}" type="presOf" srcId="{DAD7D066-CD2A-4122-97BB-77330EC21EE9}" destId="{AC57E8DC-AC32-4A01-A0C8-D140A0CED9DD}" srcOrd="0" destOrd="0" presId="urn:microsoft.com/office/officeart/2005/8/layout/vProcess5"/>
    <dgm:cxn modelId="{487E8ECA-4EAF-45C3-8C87-78F134F0EC23}" type="presParOf" srcId="{92C0EF94-39C5-47D5-9E90-F65AFC9FF425}" destId="{90813C52-B60F-4D8A-A8DD-A5A38B579533}" srcOrd="0" destOrd="0" presId="urn:microsoft.com/office/officeart/2005/8/layout/vProcess5"/>
    <dgm:cxn modelId="{6A63A014-39B3-47BE-87BD-66FF373B858F}" type="presParOf" srcId="{92C0EF94-39C5-47D5-9E90-F65AFC9FF425}" destId="{1B12A316-5116-413A-A4EB-763F79E3E57B}" srcOrd="1" destOrd="0" presId="urn:microsoft.com/office/officeart/2005/8/layout/vProcess5"/>
    <dgm:cxn modelId="{EF7E0191-1CD3-4F2F-8A2B-8AB7E97A6668}" type="presParOf" srcId="{92C0EF94-39C5-47D5-9E90-F65AFC9FF425}" destId="{2C4BDD78-670A-45A3-8DDF-A62E8613223C}" srcOrd="2" destOrd="0" presId="urn:microsoft.com/office/officeart/2005/8/layout/vProcess5"/>
    <dgm:cxn modelId="{ECFEA374-6211-4D87-823B-A7C5EC0DB755}" type="presParOf" srcId="{92C0EF94-39C5-47D5-9E90-F65AFC9FF425}" destId="{17B44A3D-C0F1-4F0E-A1A6-9A8C09F03B6B}" srcOrd="3" destOrd="0" presId="urn:microsoft.com/office/officeart/2005/8/layout/vProcess5"/>
    <dgm:cxn modelId="{C46ECC13-91B8-47AE-9D2A-3F0347DB1DC3}" type="presParOf" srcId="{92C0EF94-39C5-47D5-9E90-F65AFC9FF425}" destId="{BB64A92D-011A-4AD2-BA0F-46A5734B0232}" srcOrd="4" destOrd="0" presId="urn:microsoft.com/office/officeart/2005/8/layout/vProcess5"/>
    <dgm:cxn modelId="{109460D4-3237-4516-9174-8EA375425E25}" type="presParOf" srcId="{92C0EF94-39C5-47D5-9E90-F65AFC9FF425}" destId="{8B81F59B-D2EA-4611-8C1D-5E1F00459ECE}" srcOrd="5" destOrd="0" presId="urn:microsoft.com/office/officeart/2005/8/layout/vProcess5"/>
    <dgm:cxn modelId="{EB3A91D3-EF5E-4813-8667-21BE2DCE202A}" type="presParOf" srcId="{92C0EF94-39C5-47D5-9E90-F65AFC9FF425}" destId="{AC57E8DC-AC32-4A01-A0C8-D140A0CED9DD}" srcOrd="6" destOrd="0" presId="urn:microsoft.com/office/officeart/2005/8/layout/vProcess5"/>
    <dgm:cxn modelId="{8618FFDF-F8B1-47EA-8731-5B48D4C24AAF}" type="presParOf" srcId="{92C0EF94-39C5-47D5-9E90-F65AFC9FF425}" destId="{BB8A1AA7-D25C-4C5F-A4AC-326229B7A23D}" srcOrd="7" destOrd="0" presId="urn:microsoft.com/office/officeart/2005/8/layout/vProcess5"/>
    <dgm:cxn modelId="{076C0E50-8ADE-4D03-8C46-6E76C534AFDC}" type="presParOf" srcId="{92C0EF94-39C5-47D5-9E90-F65AFC9FF425}" destId="{970B262D-A0DE-494F-A107-85036C9A12F9}" srcOrd="8" destOrd="0" presId="urn:microsoft.com/office/officeart/2005/8/layout/vProcess5"/>
    <dgm:cxn modelId="{D82E02FD-032F-4584-8752-B526A4FA2B11}" type="presParOf" srcId="{92C0EF94-39C5-47D5-9E90-F65AFC9FF425}" destId="{E3F73DFE-9AAE-412A-BC12-94133D62BB81}" srcOrd="9" destOrd="0" presId="urn:microsoft.com/office/officeart/2005/8/layout/vProcess5"/>
    <dgm:cxn modelId="{11BA4FF5-6D49-426A-897D-3DC114293576}" type="presParOf" srcId="{92C0EF94-39C5-47D5-9E90-F65AFC9FF425}" destId="{348C8933-32C3-4C29-A602-DFF986883D31}" srcOrd="10" destOrd="0" presId="urn:microsoft.com/office/officeart/2005/8/layout/vProcess5"/>
    <dgm:cxn modelId="{7F07E4D1-28F3-4226-BDA4-8911F374B50A}" type="presParOf" srcId="{92C0EF94-39C5-47D5-9E90-F65AFC9FF425}" destId="{71BD0029-7134-464E-B4F2-82FCB895BBB7}" srcOrd="11" destOrd="0" presId="urn:microsoft.com/office/officeart/2005/8/layout/vProcess5"/>
    <dgm:cxn modelId="{64291B4C-0017-4DDB-964D-03CC5B150D78}" type="presParOf" srcId="{92C0EF94-39C5-47D5-9E90-F65AFC9FF425}" destId="{BB9F42DF-8A43-48C2-B29E-B9AD14AFB2C9}" srcOrd="12" destOrd="0" presId="urn:microsoft.com/office/officeart/2005/8/layout/vProcess5"/>
    <dgm:cxn modelId="{6A6287A5-017F-4493-A949-2DB32F22EA24}" type="presParOf" srcId="{92C0EF94-39C5-47D5-9E90-F65AFC9FF425}" destId="{7080A992-89F9-45EC-BD77-1F8FB7C147DB}" srcOrd="13" destOrd="0" presId="urn:microsoft.com/office/officeart/2005/8/layout/vProcess5"/>
    <dgm:cxn modelId="{3CE1F84D-6F70-413E-B61B-1BEED8749588}" type="presParOf" srcId="{92C0EF94-39C5-47D5-9E90-F65AFC9FF425}" destId="{9707516D-80E1-4F75-831E-4D614AC1150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363D7-2549-453E-8787-A25C20762E4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1BFF43C-D594-492F-BD98-A8280E6E35DC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Día de Despacho</a:t>
          </a:r>
          <a:endParaRPr lang="es-CL">
            <a:solidFill>
              <a:srgbClr val="3DBF9C"/>
            </a:solidFill>
          </a:endParaRPr>
        </a:p>
      </dgm:t>
    </dgm:pt>
    <dgm:pt modelId="{92D37218-85CF-410D-B459-5C96985F5094}" type="parTrans" cxnId="{C274E554-12D8-4F52-8A2F-C2058EACBEFC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AD7D066-CD2A-4122-97BB-77330EC21EE9}" type="sibTrans" cxnId="{C274E554-12D8-4F52-8A2F-C2058EACBEFC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057BD1E1-F9F3-41EC-9B00-A0311F4D5C05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Cliente con Preferencia</a:t>
          </a:r>
          <a:endParaRPr lang="es-CL">
            <a:solidFill>
              <a:srgbClr val="3DBF9C"/>
            </a:solidFill>
          </a:endParaRPr>
        </a:p>
      </dgm:t>
    </dgm:pt>
    <dgm:pt modelId="{909C2FD4-ACE7-4ED5-A41C-3BA7ADDB07C2}" type="parTrans" cxnId="{608BE111-6CFB-4E5A-948B-1CFBADBFDA5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CEB47356-6E7B-45E8-B363-3CCBB54E32AB}" type="sibTrans" cxnId="{608BE111-6CFB-4E5A-948B-1CFBADBFDA5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B6C33D8C-9FEA-4F31-A470-C63E5F82DB1F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err="1" smtClean="0">
              <a:solidFill>
                <a:srgbClr val="3DBF9C"/>
              </a:solidFill>
            </a:rPr>
            <a:t>SubTipo</a:t>
          </a:r>
          <a:r>
            <a:rPr lang="es-CL" smtClean="0">
              <a:solidFill>
                <a:srgbClr val="3DBF9C"/>
              </a:solidFill>
            </a:rPr>
            <a:t> de Cliente</a:t>
          </a:r>
          <a:endParaRPr lang="es-CL">
            <a:solidFill>
              <a:srgbClr val="3DBF9C"/>
            </a:solidFill>
          </a:endParaRPr>
        </a:p>
      </dgm:t>
    </dgm:pt>
    <dgm:pt modelId="{FEDDABD0-3B31-4BAB-89B0-1EEF465FEF21}" type="parTrans" cxnId="{A754004A-31B9-4101-8418-114E8FA0F870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8558D5E2-C80D-442A-B54E-E9BA7F2C641E}" type="sibTrans" cxnId="{A754004A-31B9-4101-8418-114E8FA0F870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40D3266-B84E-4F8B-83E7-ADED93A0410B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Lead Time Pedido</a:t>
          </a:r>
          <a:endParaRPr lang="es-CL">
            <a:solidFill>
              <a:srgbClr val="3DBF9C"/>
            </a:solidFill>
          </a:endParaRPr>
        </a:p>
      </dgm:t>
    </dgm:pt>
    <dgm:pt modelId="{17AB2859-1173-4DD9-80F4-678FC5B1CA71}" type="parTrans" cxnId="{D24AB1F8-81C4-448E-94F4-B5EAD19D04E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79AA32A1-B5D0-453B-A217-AA210C1BFE2C}" type="sibTrans" cxnId="{D24AB1F8-81C4-448E-94F4-B5EAD19D04E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660584A0-A743-4C85-B051-808708D0C7D8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Frecuencia de Despacho</a:t>
          </a:r>
          <a:endParaRPr lang="es-CL">
            <a:solidFill>
              <a:srgbClr val="3DBF9C"/>
            </a:solidFill>
          </a:endParaRPr>
        </a:p>
      </dgm:t>
    </dgm:pt>
    <dgm:pt modelId="{4126177E-BC66-4D34-99C0-8034D46AA6E5}" type="parTrans" cxnId="{B2977793-959D-4000-81F0-E2A6457F4927}">
      <dgm:prSet/>
      <dgm:spPr/>
      <dgm:t>
        <a:bodyPr/>
        <a:lstStyle/>
        <a:p>
          <a:endParaRPr lang="es-CL"/>
        </a:p>
      </dgm:t>
    </dgm:pt>
    <dgm:pt modelId="{09C7E412-02CA-4582-9F91-BB0A4A68FEFB}" type="sibTrans" cxnId="{B2977793-959D-4000-81F0-E2A6457F4927}">
      <dgm:prSet/>
      <dgm:spPr/>
      <dgm:t>
        <a:bodyPr/>
        <a:lstStyle/>
        <a:p>
          <a:endParaRPr lang="es-CL"/>
        </a:p>
      </dgm:t>
    </dgm:pt>
    <dgm:pt modelId="{92C0EF94-39C5-47D5-9E90-F65AFC9FF425}" type="pres">
      <dgm:prSet presAssocID="{A4B363D7-2549-453E-8787-A25C20762E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0813C52-B60F-4D8A-A8DD-A5A38B579533}" type="pres">
      <dgm:prSet presAssocID="{A4B363D7-2549-453E-8787-A25C20762E4B}" presName="dummyMaxCanvas" presStyleCnt="0">
        <dgm:presLayoutVars/>
      </dgm:prSet>
      <dgm:spPr/>
    </dgm:pt>
    <dgm:pt modelId="{1B12A316-5116-413A-A4EB-763F79E3E57B}" type="pres">
      <dgm:prSet presAssocID="{A4B363D7-2549-453E-8787-A25C20762E4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C4BDD78-670A-45A3-8DDF-A62E8613223C}" type="pres">
      <dgm:prSet presAssocID="{A4B363D7-2549-453E-8787-A25C20762E4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7B44A3D-C0F1-4F0E-A1A6-9A8C09F03B6B}" type="pres">
      <dgm:prSet presAssocID="{A4B363D7-2549-453E-8787-A25C20762E4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64A92D-011A-4AD2-BA0F-46A5734B0232}" type="pres">
      <dgm:prSet presAssocID="{A4B363D7-2549-453E-8787-A25C20762E4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81F59B-D2EA-4611-8C1D-5E1F00459ECE}" type="pres">
      <dgm:prSet presAssocID="{A4B363D7-2549-453E-8787-A25C20762E4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C57E8DC-AC32-4A01-A0C8-D140A0CED9DD}" type="pres">
      <dgm:prSet presAssocID="{A4B363D7-2549-453E-8787-A25C20762E4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8A1AA7-D25C-4C5F-A4AC-326229B7A23D}" type="pres">
      <dgm:prSet presAssocID="{A4B363D7-2549-453E-8787-A25C20762E4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70B262D-A0DE-494F-A107-85036C9A12F9}" type="pres">
      <dgm:prSet presAssocID="{A4B363D7-2549-453E-8787-A25C20762E4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3F73DFE-9AAE-412A-BC12-94133D62BB81}" type="pres">
      <dgm:prSet presAssocID="{A4B363D7-2549-453E-8787-A25C20762E4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48C8933-32C3-4C29-A602-DFF986883D31}" type="pres">
      <dgm:prSet presAssocID="{A4B363D7-2549-453E-8787-A25C20762E4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1BD0029-7134-464E-B4F2-82FCB895BBB7}" type="pres">
      <dgm:prSet presAssocID="{A4B363D7-2549-453E-8787-A25C20762E4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9F42DF-8A43-48C2-B29E-B9AD14AFB2C9}" type="pres">
      <dgm:prSet presAssocID="{A4B363D7-2549-453E-8787-A25C20762E4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80A992-89F9-45EC-BD77-1F8FB7C147DB}" type="pres">
      <dgm:prSet presAssocID="{A4B363D7-2549-453E-8787-A25C20762E4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707516D-80E1-4F75-831E-4D614AC1150D}" type="pres">
      <dgm:prSet presAssocID="{A4B363D7-2549-453E-8787-A25C20762E4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274E554-12D8-4F52-8A2F-C2058EACBEFC}" srcId="{A4B363D7-2549-453E-8787-A25C20762E4B}" destId="{71BFF43C-D594-492F-BD98-A8280E6E35DC}" srcOrd="0" destOrd="0" parTransId="{92D37218-85CF-410D-B459-5C96985F5094}" sibTransId="{DAD7D066-CD2A-4122-97BB-77330EC21EE9}"/>
    <dgm:cxn modelId="{608BE111-6CFB-4E5A-948B-1CFBADBFDA53}" srcId="{A4B363D7-2549-453E-8787-A25C20762E4B}" destId="{057BD1E1-F9F3-41EC-9B00-A0311F4D5C05}" srcOrd="1" destOrd="0" parTransId="{909C2FD4-ACE7-4ED5-A41C-3BA7ADDB07C2}" sibTransId="{CEB47356-6E7B-45E8-B363-3CCBB54E32AB}"/>
    <dgm:cxn modelId="{563664A1-3A99-478E-B2F8-D9FC948E3F66}" type="presOf" srcId="{A4B363D7-2549-453E-8787-A25C20762E4B}" destId="{92C0EF94-39C5-47D5-9E90-F65AFC9FF425}" srcOrd="0" destOrd="0" presId="urn:microsoft.com/office/officeart/2005/8/layout/vProcess5"/>
    <dgm:cxn modelId="{7592B92D-E09F-490A-BDAE-5D8C206BF9B7}" type="presOf" srcId="{79AA32A1-B5D0-453B-A217-AA210C1BFE2C}" destId="{E3F73DFE-9AAE-412A-BC12-94133D62BB81}" srcOrd="0" destOrd="0" presId="urn:microsoft.com/office/officeart/2005/8/layout/vProcess5"/>
    <dgm:cxn modelId="{F56005B4-74BF-43C3-85C8-083DA33B74E4}" type="presOf" srcId="{CEB47356-6E7B-45E8-B363-3CCBB54E32AB}" destId="{BB8A1AA7-D25C-4C5F-A4AC-326229B7A23D}" srcOrd="0" destOrd="0" presId="urn:microsoft.com/office/officeart/2005/8/layout/vProcess5"/>
    <dgm:cxn modelId="{F51F8737-CB81-44F9-B3D0-4F674C19270E}" type="presOf" srcId="{B6C33D8C-9FEA-4F31-A470-C63E5F82DB1F}" destId="{BB9F42DF-8A43-48C2-B29E-B9AD14AFB2C9}" srcOrd="1" destOrd="0" presId="urn:microsoft.com/office/officeart/2005/8/layout/vProcess5"/>
    <dgm:cxn modelId="{DF78A6BB-7D05-4A35-AE51-D044CEA3A9E7}" type="presOf" srcId="{8558D5E2-C80D-442A-B54E-E9BA7F2C641E}" destId="{970B262D-A0DE-494F-A107-85036C9A12F9}" srcOrd="0" destOrd="0" presId="urn:microsoft.com/office/officeart/2005/8/layout/vProcess5"/>
    <dgm:cxn modelId="{6AE54987-3FDF-40D5-B802-D1B911D5214E}" type="presOf" srcId="{71BFF43C-D594-492F-BD98-A8280E6E35DC}" destId="{1B12A316-5116-413A-A4EB-763F79E3E57B}" srcOrd="0" destOrd="0" presId="urn:microsoft.com/office/officeart/2005/8/layout/vProcess5"/>
    <dgm:cxn modelId="{DD6EA01C-6992-4785-B1D4-9A408D0598E3}" type="presOf" srcId="{660584A0-A743-4C85-B051-808708D0C7D8}" destId="{9707516D-80E1-4F75-831E-4D614AC1150D}" srcOrd="1" destOrd="0" presId="urn:microsoft.com/office/officeart/2005/8/layout/vProcess5"/>
    <dgm:cxn modelId="{D24AB1F8-81C4-448E-94F4-B5EAD19D04E3}" srcId="{A4B363D7-2549-453E-8787-A25C20762E4B}" destId="{D40D3266-B84E-4F8B-83E7-ADED93A0410B}" srcOrd="3" destOrd="0" parTransId="{17AB2859-1173-4DD9-80F4-678FC5B1CA71}" sibTransId="{79AA32A1-B5D0-453B-A217-AA210C1BFE2C}"/>
    <dgm:cxn modelId="{81E28091-FBFB-47FC-B516-C42DCE4A6B0E}" type="presOf" srcId="{D40D3266-B84E-4F8B-83E7-ADED93A0410B}" destId="{BB64A92D-011A-4AD2-BA0F-46A5734B0232}" srcOrd="0" destOrd="0" presId="urn:microsoft.com/office/officeart/2005/8/layout/vProcess5"/>
    <dgm:cxn modelId="{A754004A-31B9-4101-8418-114E8FA0F870}" srcId="{A4B363D7-2549-453E-8787-A25C20762E4B}" destId="{B6C33D8C-9FEA-4F31-A470-C63E5F82DB1F}" srcOrd="2" destOrd="0" parTransId="{FEDDABD0-3B31-4BAB-89B0-1EEF465FEF21}" sibTransId="{8558D5E2-C80D-442A-B54E-E9BA7F2C641E}"/>
    <dgm:cxn modelId="{846CAC00-DAAB-4D2E-A700-31A635389299}" type="presOf" srcId="{057BD1E1-F9F3-41EC-9B00-A0311F4D5C05}" destId="{71BD0029-7134-464E-B4F2-82FCB895BBB7}" srcOrd="1" destOrd="0" presId="urn:microsoft.com/office/officeart/2005/8/layout/vProcess5"/>
    <dgm:cxn modelId="{E0D43278-BD19-4E95-ADE7-A1738A09968A}" type="presOf" srcId="{D40D3266-B84E-4F8B-83E7-ADED93A0410B}" destId="{7080A992-89F9-45EC-BD77-1F8FB7C147DB}" srcOrd="1" destOrd="0" presId="urn:microsoft.com/office/officeart/2005/8/layout/vProcess5"/>
    <dgm:cxn modelId="{C4427567-DEFF-40EF-973A-6819E20AC568}" type="presOf" srcId="{057BD1E1-F9F3-41EC-9B00-A0311F4D5C05}" destId="{2C4BDD78-670A-45A3-8DDF-A62E8613223C}" srcOrd="0" destOrd="0" presId="urn:microsoft.com/office/officeart/2005/8/layout/vProcess5"/>
    <dgm:cxn modelId="{39A54255-2F78-4A9B-B6B3-EA5D7A17405F}" type="presOf" srcId="{B6C33D8C-9FEA-4F31-A470-C63E5F82DB1F}" destId="{17B44A3D-C0F1-4F0E-A1A6-9A8C09F03B6B}" srcOrd="0" destOrd="0" presId="urn:microsoft.com/office/officeart/2005/8/layout/vProcess5"/>
    <dgm:cxn modelId="{FAC2828A-DF6D-4D2E-AF08-6AFD24480FF9}" type="presOf" srcId="{660584A0-A743-4C85-B051-808708D0C7D8}" destId="{8B81F59B-D2EA-4611-8C1D-5E1F00459ECE}" srcOrd="0" destOrd="0" presId="urn:microsoft.com/office/officeart/2005/8/layout/vProcess5"/>
    <dgm:cxn modelId="{5FB07009-4AA8-464B-898E-962C5679537A}" type="presOf" srcId="{DAD7D066-CD2A-4122-97BB-77330EC21EE9}" destId="{AC57E8DC-AC32-4A01-A0C8-D140A0CED9DD}" srcOrd="0" destOrd="0" presId="urn:microsoft.com/office/officeart/2005/8/layout/vProcess5"/>
    <dgm:cxn modelId="{E23CC3B9-E788-40AF-A7BD-99E3A61962F5}" type="presOf" srcId="{71BFF43C-D594-492F-BD98-A8280E6E35DC}" destId="{348C8933-32C3-4C29-A602-DFF986883D31}" srcOrd="1" destOrd="0" presId="urn:microsoft.com/office/officeart/2005/8/layout/vProcess5"/>
    <dgm:cxn modelId="{B2977793-959D-4000-81F0-E2A6457F4927}" srcId="{A4B363D7-2549-453E-8787-A25C20762E4B}" destId="{660584A0-A743-4C85-B051-808708D0C7D8}" srcOrd="4" destOrd="0" parTransId="{4126177E-BC66-4D34-99C0-8034D46AA6E5}" sibTransId="{09C7E412-02CA-4582-9F91-BB0A4A68FEFB}"/>
    <dgm:cxn modelId="{7B60F3DD-D758-4BE8-9A86-24DFB6DC97AE}" type="presParOf" srcId="{92C0EF94-39C5-47D5-9E90-F65AFC9FF425}" destId="{90813C52-B60F-4D8A-A8DD-A5A38B579533}" srcOrd="0" destOrd="0" presId="urn:microsoft.com/office/officeart/2005/8/layout/vProcess5"/>
    <dgm:cxn modelId="{1BB2052A-06D5-4F0E-982F-D80A499083C2}" type="presParOf" srcId="{92C0EF94-39C5-47D5-9E90-F65AFC9FF425}" destId="{1B12A316-5116-413A-A4EB-763F79E3E57B}" srcOrd="1" destOrd="0" presId="urn:microsoft.com/office/officeart/2005/8/layout/vProcess5"/>
    <dgm:cxn modelId="{3E634A73-A754-4A66-90CA-6BDA5CBD9236}" type="presParOf" srcId="{92C0EF94-39C5-47D5-9E90-F65AFC9FF425}" destId="{2C4BDD78-670A-45A3-8DDF-A62E8613223C}" srcOrd="2" destOrd="0" presId="urn:microsoft.com/office/officeart/2005/8/layout/vProcess5"/>
    <dgm:cxn modelId="{42A1E36F-F24F-42BA-8CA0-C132DC9D43FD}" type="presParOf" srcId="{92C0EF94-39C5-47D5-9E90-F65AFC9FF425}" destId="{17B44A3D-C0F1-4F0E-A1A6-9A8C09F03B6B}" srcOrd="3" destOrd="0" presId="urn:microsoft.com/office/officeart/2005/8/layout/vProcess5"/>
    <dgm:cxn modelId="{9BA89A38-5D4E-4B39-B545-147299C7B64D}" type="presParOf" srcId="{92C0EF94-39C5-47D5-9E90-F65AFC9FF425}" destId="{BB64A92D-011A-4AD2-BA0F-46A5734B0232}" srcOrd="4" destOrd="0" presId="urn:microsoft.com/office/officeart/2005/8/layout/vProcess5"/>
    <dgm:cxn modelId="{8E8AC591-A3DD-45EF-AE12-B35FAFE590E3}" type="presParOf" srcId="{92C0EF94-39C5-47D5-9E90-F65AFC9FF425}" destId="{8B81F59B-D2EA-4611-8C1D-5E1F00459ECE}" srcOrd="5" destOrd="0" presId="urn:microsoft.com/office/officeart/2005/8/layout/vProcess5"/>
    <dgm:cxn modelId="{C429AEC9-5EB7-4C81-92D6-F7398667C304}" type="presParOf" srcId="{92C0EF94-39C5-47D5-9E90-F65AFC9FF425}" destId="{AC57E8DC-AC32-4A01-A0C8-D140A0CED9DD}" srcOrd="6" destOrd="0" presId="urn:microsoft.com/office/officeart/2005/8/layout/vProcess5"/>
    <dgm:cxn modelId="{CD052172-26C8-44D6-88F5-48D62E2B80DB}" type="presParOf" srcId="{92C0EF94-39C5-47D5-9E90-F65AFC9FF425}" destId="{BB8A1AA7-D25C-4C5F-A4AC-326229B7A23D}" srcOrd="7" destOrd="0" presId="urn:microsoft.com/office/officeart/2005/8/layout/vProcess5"/>
    <dgm:cxn modelId="{5D642C36-AE72-4BA6-A133-943499AF369F}" type="presParOf" srcId="{92C0EF94-39C5-47D5-9E90-F65AFC9FF425}" destId="{970B262D-A0DE-494F-A107-85036C9A12F9}" srcOrd="8" destOrd="0" presId="urn:microsoft.com/office/officeart/2005/8/layout/vProcess5"/>
    <dgm:cxn modelId="{38299890-D9D5-4F53-89DE-73FD742F301E}" type="presParOf" srcId="{92C0EF94-39C5-47D5-9E90-F65AFC9FF425}" destId="{E3F73DFE-9AAE-412A-BC12-94133D62BB81}" srcOrd="9" destOrd="0" presId="urn:microsoft.com/office/officeart/2005/8/layout/vProcess5"/>
    <dgm:cxn modelId="{BF3A26CE-0712-486A-B714-FAC215005843}" type="presParOf" srcId="{92C0EF94-39C5-47D5-9E90-F65AFC9FF425}" destId="{348C8933-32C3-4C29-A602-DFF986883D31}" srcOrd="10" destOrd="0" presId="urn:microsoft.com/office/officeart/2005/8/layout/vProcess5"/>
    <dgm:cxn modelId="{AA921567-9D62-492D-BB32-427F6E4C27EB}" type="presParOf" srcId="{92C0EF94-39C5-47D5-9E90-F65AFC9FF425}" destId="{71BD0029-7134-464E-B4F2-82FCB895BBB7}" srcOrd="11" destOrd="0" presId="urn:microsoft.com/office/officeart/2005/8/layout/vProcess5"/>
    <dgm:cxn modelId="{AC7B576F-B58A-44B5-9846-DBD6B1DF5EC8}" type="presParOf" srcId="{92C0EF94-39C5-47D5-9E90-F65AFC9FF425}" destId="{BB9F42DF-8A43-48C2-B29E-B9AD14AFB2C9}" srcOrd="12" destOrd="0" presId="urn:microsoft.com/office/officeart/2005/8/layout/vProcess5"/>
    <dgm:cxn modelId="{E5B660D6-B27B-46DD-A50F-614DBB5CE11B}" type="presParOf" srcId="{92C0EF94-39C5-47D5-9E90-F65AFC9FF425}" destId="{7080A992-89F9-45EC-BD77-1F8FB7C147DB}" srcOrd="13" destOrd="0" presId="urn:microsoft.com/office/officeart/2005/8/layout/vProcess5"/>
    <dgm:cxn modelId="{090259AD-6EDB-4D67-93C1-392180D20993}" type="presParOf" srcId="{92C0EF94-39C5-47D5-9E90-F65AFC9FF425}" destId="{9707516D-80E1-4F75-831E-4D614AC1150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363D7-2549-453E-8787-A25C20762E4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1BFF43C-D594-492F-BD98-A8280E6E35DC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Día de Despacho</a:t>
          </a:r>
          <a:endParaRPr lang="es-CL">
            <a:solidFill>
              <a:srgbClr val="3DBF9C"/>
            </a:solidFill>
          </a:endParaRPr>
        </a:p>
      </dgm:t>
    </dgm:pt>
    <dgm:pt modelId="{92D37218-85CF-410D-B459-5C96985F5094}" type="parTrans" cxnId="{C274E554-12D8-4F52-8A2F-C2058EACBEFC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AD7D066-CD2A-4122-97BB-77330EC21EE9}" type="sibTrans" cxnId="{C274E554-12D8-4F52-8A2F-C2058EACBEFC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057BD1E1-F9F3-41EC-9B00-A0311F4D5C05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Precio</a:t>
          </a:r>
          <a:endParaRPr lang="es-CL">
            <a:solidFill>
              <a:srgbClr val="3DBF9C"/>
            </a:solidFill>
          </a:endParaRPr>
        </a:p>
      </dgm:t>
    </dgm:pt>
    <dgm:pt modelId="{909C2FD4-ACE7-4ED5-A41C-3BA7ADDB07C2}" type="parTrans" cxnId="{608BE111-6CFB-4E5A-948B-1CFBADBFDA5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CEB47356-6E7B-45E8-B363-3CCBB54E32AB}" type="sibTrans" cxnId="{608BE111-6CFB-4E5A-948B-1CFBADBFDA5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92C0EF94-39C5-47D5-9E90-F65AFC9FF425}" type="pres">
      <dgm:prSet presAssocID="{A4B363D7-2549-453E-8787-A25C20762E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0813C52-B60F-4D8A-A8DD-A5A38B579533}" type="pres">
      <dgm:prSet presAssocID="{A4B363D7-2549-453E-8787-A25C20762E4B}" presName="dummyMaxCanvas" presStyleCnt="0">
        <dgm:presLayoutVars/>
      </dgm:prSet>
      <dgm:spPr/>
    </dgm:pt>
    <dgm:pt modelId="{A6882D1A-3B1F-4DEA-AFA1-EE4CD017ADD0}" type="pres">
      <dgm:prSet presAssocID="{A4B363D7-2549-453E-8787-A25C20762E4B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15B079A-3019-4158-8220-6BFE8F33FD6B}" type="pres">
      <dgm:prSet presAssocID="{A4B363D7-2549-453E-8787-A25C20762E4B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9B4DBF6-B32B-4642-86C6-4E5761AE7342}" type="pres">
      <dgm:prSet presAssocID="{A4B363D7-2549-453E-8787-A25C20762E4B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C045DFE-4C79-43A3-B403-E09A7FBBBCBB}" type="pres">
      <dgm:prSet presAssocID="{A4B363D7-2549-453E-8787-A25C20762E4B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57E8141-925C-4036-81A3-E037117584DF}" type="pres">
      <dgm:prSet presAssocID="{A4B363D7-2549-453E-8787-A25C20762E4B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274E554-12D8-4F52-8A2F-C2058EACBEFC}" srcId="{A4B363D7-2549-453E-8787-A25C20762E4B}" destId="{71BFF43C-D594-492F-BD98-A8280E6E35DC}" srcOrd="0" destOrd="0" parTransId="{92D37218-85CF-410D-B459-5C96985F5094}" sibTransId="{DAD7D066-CD2A-4122-97BB-77330EC21EE9}"/>
    <dgm:cxn modelId="{608BE111-6CFB-4E5A-948B-1CFBADBFDA53}" srcId="{A4B363D7-2549-453E-8787-A25C20762E4B}" destId="{057BD1E1-F9F3-41EC-9B00-A0311F4D5C05}" srcOrd="1" destOrd="0" parTransId="{909C2FD4-ACE7-4ED5-A41C-3BA7ADDB07C2}" sibTransId="{CEB47356-6E7B-45E8-B363-3CCBB54E32AB}"/>
    <dgm:cxn modelId="{42769FFB-47AA-46C6-BE1F-B78FB44F9623}" type="presOf" srcId="{71BFF43C-D594-492F-BD98-A8280E6E35DC}" destId="{A6882D1A-3B1F-4DEA-AFA1-EE4CD017ADD0}" srcOrd="0" destOrd="0" presId="urn:microsoft.com/office/officeart/2005/8/layout/vProcess5"/>
    <dgm:cxn modelId="{4769E3E5-DC2A-4F7A-8CDA-B09CC723150A}" type="presOf" srcId="{057BD1E1-F9F3-41EC-9B00-A0311F4D5C05}" destId="{515B079A-3019-4158-8220-6BFE8F33FD6B}" srcOrd="0" destOrd="0" presId="urn:microsoft.com/office/officeart/2005/8/layout/vProcess5"/>
    <dgm:cxn modelId="{B13BDC85-45ED-4E6B-8839-BF5A8029164A}" type="presOf" srcId="{71BFF43C-D594-492F-BD98-A8280E6E35DC}" destId="{3C045DFE-4C79-43A3-B403-E09A7FBBBCBB}" srcOrd="1" destOrd="0" presId="urn:microsoft.com/office/officeart/2005/8/layout/vProcess5"/>
    <dgm:cxn modelId="{A99ACB30-0255-4566-8D85-FA412D789DAC}" type="presOf" srcId="{DAD7D066-CD2A-4122-97BB-77330EC21EE9}" destId="{99B4DBF6-B32B-4642-86C6-4E5761AE7342}" srcOrd="0" destOrd="0" presId="urn:microsoft.com/office/officeart/2005/8/layout/vProcess5"/>
    <dgm:cxn modelId="{6494181F-C2A5-4816-8A73-C807CCBC6E1F}" type="presOf" srcId="{057BD1E1-F9F3-41EC-9B00-A0311F4D5C05}" destId="{D57E8141-925C-4036-81A3-E037117584DF}" srcOrd="1" destOrd="0" presId="urn:microsoft.com/office/officeart/2005/8/layout/vProcess5"/>
    <dgm:cxn modelId="{428BC91B-271E-41C3-A814-7EC3EAAF5CBD}" type="presOf" srcId="{A4B363D7-2549-453E-8787-A25C20762E4B}" destId="{92C0EF94-39C5-47D5-9E90-F65AFC9FF425}" srcOrd="0" destOrd="0" presId="urn:microsoft.com/office/officeart/2005/8/layout/vProcess5"/>
    <dgm:cxn modelId="{A3686DDB-2FF4-4B65-B54D-E5A49CAB25AC}" type="presParOf" srcId="{92C0EF94-39C5-47D5-9E90-F65AFC9FF425}" destId="{90813C52-B60F-4D8A-A8DD-A5A38B579533}" srcOrd="0" destOrd="0" presId="urn:microsoft.com/office/officeart/2005/8/layout/vProcess5"/>
    <dgm:cxn modelId="{EEB924CE-BCEC-4DE2-98E8-0677A2C9B356}" type="presParOf" srcId="{92C0EF94-39C5-47D5-9E90-F65AFC9FF425}" destId="{A6882D1A-3B1F-4DEA-AFA1-EE4CD017ADD0}" srcOrd="1" destOrd="0" presId="urn:microsoft.com/office/officeart/2005/8/layout/vProcess5"/>
    <dgm:cxn modelId="{6DCABCFA-D467-442C-AA97-4867414E9F74}" type="presParOf" srcId="{92C0EF94-39C5-47D5-9E90-F65AFC9FF425}" destId="{515B079A-3019-4158-8220-6BFE8F33FD6B}" srcOrd="2" destOrd="0" presId="urn:microsoft.com/office/officeart/2005/8/layout/vProcess5"/>
    <dgm:cxn modelId="{112899AC-9211-473D-B60E-474421209EF0}" type="presParOf" srcId="{92C0EF94-39C5-47D5-9E90-F65AFC9FF425}" destId="{99B4DBF6-B32B-4642-86C6-4E5761AE7342}" srcOrd="3" destOrd="0" presId="urn:microsoft.com/office/officeart/2005/8/layout/vProcess5"/>
    <dgm:cxn modelId="{C36B719C-3706-436B-8B83-E6CD346731C1}" type="presParOf" srcId="{92C0EF94-39C5-47D5-9E90-F65AFC9FF425}" destId="{3C045DFE-4C79-43A3-B403-E09A7FBBBCBB}" srcOrd="4" destOrd="0" presId="urn:microsoft.com/office/officeart/2005/8/layout/vProcess5"/>
    <dgm:cxn modelId="{2B5FEE77-A2A0-4B16-82C6-85F11CC5B73E}" type="presParOf" srcId="{92C0EF94-39C5-47D5-9E90-F65AFC9FF425}" destId="{D57E8141-925C-4036-81A3-E037117584D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363D7-2549-453E-8787-A25C20762E4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1BFF43C-D594-492F-BD98-A8280E6E35DC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Día de Despacho</a:t>
          </a:r>
          <a:endParaRPr lang="es-CL">
            <a:solidFill>
              <a:srgbClr val="3DBF9C"/>
            </a:solidFill>
          </a:endParaRPr>
        </a:p>
      </dgm:t>
    </dgm:pt>
    <dgm:pt modelId="{92D37218-85CF-410D-B459-5C96985F5094}" type="parTrans" cxnId="{C274E554-12D8-4F52-8A2F-C2058EACBEFC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DAD7D066-CD2A-4122-97BB-77330EC21EE9}" type="sibTrans" cxnId="{C274E554-12D8-4F52-8A2F-C2058EACBEFC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057BD1E1-F9F3-41EC-9B00-A0311F4D5C05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CL" smtClean="0">
              <a:solidFill>
                <a:srgbClr val="3DBF9C"/>
              </a:solidFill>
            </a:rPr>
            <a:t>Precio</a:t>
          </a:r>
          <a:endParaRPr lang="es-CL">
            <a:solidFill>
              <a:srgbClr val="3DBF9C"/>
            </a:solidFill>
          </a:endParaRPr>
        </a:p>
      </dgm:t>
    </dgm:pt>
    <dgm:pt modelId="{909C2FD4-ACE7-4ED5-A41C-3BA7ADDB07C2}" type="parTrans" cxnId="{608BE111-6CFB-4E5A-948B-1CFBADBFDA53}">
      <dgm:prSet/>
      <dgm:spPr/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CEB47356-6E7B-45E8-B363-3CCBB54E32AB}" type="sibTrans" cxnId="{608BE111-6CFB-4E5A-948B-1CFBADBFDA53}">
      <dgm:prSet/>
      <dgm:spPr>
        <a:solidFill>
          <a:srgbClr val="3DBF9C">
            <a:alpha val="90000"/>
          </a:srgbClr>
        </a:solidFill>
      </dgm:spPr>
      <dgm:t>
        <a:bodyPr/>
        <a:lstStyle/>
        <a:p>
          <a:endParaRPr lang="es-CL">
            <a:solidFill>
              <a:srgbClr val="3DBF9C"/>
            </a:solidFill>
          </a:endParaRPr>
        </a:p>
      </dgm:t>
    </dgm:pt>
    <dgm:pt modelId="{92C0EF94-39C5-47D5-9E90-F65AFC9FF425}" type="pres">
      <dgm:prSet presAssocID="{A4B363D7-2549-453E-8787-A25C20762E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0813C52-B60F-4D8A-A8DD-A5A38B579533}" type="pres">
      <dgm:prSet presAssocID="{A4B363D7-2549-453E-8787-A25C20762E4B}" presName="dummyMaxCanvas" presStyleCnt="0">
        <dgm:presLayoutVars/>
      </dgm:prSet>
      <dgm:spPr/>
    </dgm:pt>
    <dgm:pt modelId="{A6882D1A-3B1F-4DEA-AFA1-EE4CD017ADD0}" type="pres">
      <dgm:prSet presAssocID="{A4B363D7-2549-453E-8787-A25C20762E4B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15B079A-3019-4158-8220-6BFE8F33FD6B}" type="pres">
      <dgm:prSet presAssocID="{A4B363D7-2549-453E-8787-A25C20762E4B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9B4DBF6-B32B-4642-86C6-4E5761AE7342}" type="pres">
      <dgm:prSet presAssocID="{A4B363D7-2549-453E-8787-A25C20762E4B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C045DFE-4C79-43A3-B403-E09A7FBBBCBB}" type="pres">
      <dgm:prSet presAssocID="{A4B363D7-2549-453E-8787-A25C20762E4B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57E8141-925C-4036-81A3-E037117584DF}" type="pres">
      <dgm:prSet presAssocID="{A4B363D7-2549-453E-8787-A25C20762E4B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09ED1786-B397-4C8E-9002-AA02AC21F245}" type="presOf" srcId="{71BFF43C-D594-492F-BD98-A8280E6E35DC}" destId="{A6882D1A-3B1F-4DEA-AFA1-EE4CD017ADD0}" srcOrd="0" destOrd="0" presId="urn:microsoft.com/office/officeart/2005/8/layout/vProcess5"/>
    <dgm:cxn modelId="{C274E554-12D8-4F52-8A2F-C2058EACBEFC}" srcId="{A4B363D7-2549-453E-8787-A25C20762E4B}" destId="{71BFF43C-D594-492F-BD98-A8280E6E35DC}" srcOrd="0" destOrd="0" parTransId="{92D37218-85CF-410D-B459-5C96985F5094}" sibTransId="{DAD7D066-CD2A-4122-97BB-77330EC21EE9}"/>
    <dgm:cxn modelId="{E673ABCE-18EC-4F76-9F9A-464BCB0F35F1}" type="presOf" srcId="{A4B363D7-2549-453E-8787-A25C20762E4B}" destId="{92C0EF94-39C5-47D5-9E90-F65AFC9FF425}" srcOrd="0" destOrd="0" presId="urn:microsoft.com/office/officeart/2005/8/layout/vProcess5"/>
    <dgm:cxn modelId="{BFAAC766-0C59-42B2-ADB4-044BC047F095}" type="presOf" srcId="{057BD1E1-F9F3-41EC-9B00-A0311F4D5C05}" destId="{515B079A-3019-4158-8220-6BFE8F33FD6B}" srcOrd="0" destOrd="0" presId="urn:microsoft.com/office/officeart/2005/8/layout/vProcess5"/>
    <dgm:cxn modelId="{BDD248FA-F7D7-4D5A-82CA-0BBCB6D5A38B}" type="presOf" srcId="{71BFF43C-D594-492F-BD98-A8280E6E35DC}" destId="{3C045DFE-4C79-43A3-B403-E09A7FBBBCBB}" srcOrd="1" destOrd="0" presId="urn:microsoft.com/office/officeart/2005/8/layout/vProcess5"/>
    <dgm:cxn modelId="{E4EE69F2-E531-4932-8EF2-DAEF07342EAF}" type="presOf" srcId="{DAD7D066-CD2A-4122-97BB-77330EC21EE9}" destId="{99B4DBF6-B32B-4642-86C6-4E5761AE7342}" srcOrd="0" destOrd="0" presId="urn:microsoft.com/office/officeart/2005/8/layout/vProcess5"/>
    <dgm:cxn modelId="{EBC50193-08EC-4FAB-BD66-C4C7DEFEAABE}" type="presOf" srcId="{057BD1E1-F9F3-41EC-9B00-A0311F4D5C05}" destId="{D57E8141-925C-4036-81A3-E037117584DF}" srcOrd="1" destOrd="0" presId="urn:microsoft.com/office/officeart/2005/8/layout/vProcess5"/>
    <dgm:cxn modelId="{608BE111-6CFB-4E5A-948B-1CFBADBFDA53}" srcId="{A4B363D7-2549-453E-8787-A25C20762E4B}" destId="{057BD1E1-F9F3-41EC-9B00-A0311F4D5C05}" srcOrd="1" destOrd="0" parTransId="{909C2FD4-ACE7-4ED5-A41C-3BA7ADDB07C2}" sibTransId="{CEB47356-6E7B-45E8-B363-3CCBB54E32AB}"/>
    <dgm:cxn modelId="{85494225-D87D-4802-9762-9C5888EA2C71}" type="presParOf" srcId="{92C0EF94-39C5-47D5-9E90-F65AFC9FF425}" destId="{90813C52-B60F-4D8A-A8DD-A5A38B579533}" srcOrd="0" destOrd="0" presId="urn:microsoft.com/office/officeart/2005/8/layout/vProcess5"/>
    <dgm:cxn modelId="{215FA30B-E045-4DA4-9791-6962833FECEA}" type="presParOf" srcId="{92C0EF94-39C5-47D5-9E90-F65AFC9FF425}" destId="{A6882D1A-3B1F-4DEA-AFA1-EE4CD017ADD0}" srcOrd="1" destOrd="0" presId="urn:microsoft.com/office/officeart/2005/8/layout/vProcess5"/>
    <dgm:cxn modelId="{6117111E-01D9-428E-9393-25D853118079}" type="presParOf" srcId="{92C0EF94-39C5-47D5-9E90-F65AFC9FF425}" destId="{515B079A-3019-4158-8220-6BFE8F33FD6B}" srcOrd="2" destOrd="0" presId="urn:microsoft.com/office/officeart/2005/8/layout/vProcess5"/>
    <dgm:cxn modelId="{BE49B024-68C6-4969-B980-AC011B40A394}" type="presParOf" srcId="{92C0EF94-39C5-47D5-9E90-F65AFC9FF425}" destId="{99B4DBF6-B32B-4642-86C6-4E5761AE7342}" srcOrd="3" destOrd="0" presId="urn:microsoft.com/office/officeart/2005/8/layout/vProcess5"/>
    <dgm:cxn modelId="{A890FACB-2365-4117-900B-673336CDDAE0}" type="presParOf" srcId="{92C0EF94-39C5-47D5-9E90-F65AFC9FF425}" destId="{3C045DFE-4C79-43A3-B403-E09A7FBBBCBB}" srcOrd="4" destOrd="0" presId="urn:microsoft.com/office/officeart/2005/8/layout/vProcess5"/>
    <dgm:cxn modelId="{1D849F4F-004B-4EF6-9A2C-4E10E8C9AA8B}" type="presParOf" srcId="{92C0EF94-39C5-47D5-9E90-F65AFC9FF425}" destId="{D57E8141-925C-4036-81A3-E037117584D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EF51-4DFA-49E9-A4B4-640C6E1E5739}">
      <dsp:nvSpPr>
        <dsp:cNvPr id="0" name=""/>
        <dsp:cNvSpPr/>
      </dsp:nvSpPr>
      <dsp:spPr>
        <a:xfrm>
          <a:off x="0" y="0"/>
          <a:ext cx="4890654" cy="6861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900" kern="1200" smtClean="0">
              <a:solidFill>
                <a:srgbClr val="3DBF9C"/>
              </a:solidFill>
            </a:rPr>
            <a:t>Día de Despacho</a:t>
          </a:r>
          <a:endParaRPr lang="es-CL" sz="2900" kern="1200">
            <a:solidFill>
              <a:srgbClr val="3DBF9C"/>
            </a:solidFill>
          </a:endParaRPr>
        </a:p>
      </dsp:txBody>
      <dsp:txXfrm>
        <a:off x="20096" y="20096"/>
        <a:ext cx="4092291" cy="645935"/>
      </dsp:txXfrm>
    </dsp:sp>
    <dsp:sp modelId="{BDF71EE8-35D2-4F33-A0DC-C1AFF5C35BCF}">
      <dsp:nvSpPr>
        <dsp:cNvPr id="0" name=""/>
        <dsp:cNvSpPr/>
      </dsp:nvSpPr>
      <dsp:spPr>
        <a:xfrm>
          <a:off x="409592" y="810878"/>
          <a:ext cx="4890654" cy="6861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900" kern="1200" smtClean="0">
              <a:solidFill>
                <a:srgbClr val="3DBF9C"/>
              </a:solidFill>
            </a:rPr>
            <a:t>Activación Comercial</a:t>
          </a:r>
          <a:endParaRPr lang="es-CL" sz="2900" kern="1200">
            <a:solidFill>
              <a:srgbClr val="3DBF9C"/>
            </a:solidFill>
          </a:endParaRPr>
        </a:p>
      </dsp:txBody>
      <dsp:txXfrm>
        <a:off x="429688" y="830974"/>
        <a:ext cx="3994887" cy="645935"/>
      </dsp:txXfrm>
    </dsp:sp>
    <dsp:sp modelId="{C1DB9ECD-EF46-4AE5-BEE0-222670F89C82}">
      <dsp:nvSpPr>
        <dsp:cNvPr id="0" name=""/>
        <dsp:cNvSpPr/>
      </dsp:nvSpPr>
      <dsp:spPr>
        <a:xfrm>
          <a:off x="813071" y="1621756"/>
          <a:ext cx="4890654" cy="6861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900" kern="1200" smtClean="0">
              <a:solidFill>
                <a:srgbClr val="3DBF9C"/>
              </a:solidFill>
            </a:rPr>
            <a:t>Frecuencia de Despacho</a:t>
          </a:r>
          <a:endParaRPr lang="es-CL" sz="2900" kern="1200">
            <a:solidFill>
              <a:srgbClr val="3DBF9C"/>
            </a:solidFill>
          </a:endParaRPr>
        </a:p>
      </dsp:txBody>
      <dsp:txXfrm>
        <a:off x="833167" y="1641852"/>
        <a:ext cx="4001000" cy="645935"/>
      </dsp:txXfrm>
    </dsp:sp>
    <dsp:sp modelId="{BDC0B835-71FB-4633-8CEE-FFEC28D06E2A}">
      <dsp:nvSpPr>
        <dsp:cNvPr id="0" name=""/>
        <dsp:cNvSpPr/>
      </dsp:nvSpPr>
      <dsp:spPr>
        <a:xfrm>
          <a:off x="1222663" y="2432634"/>
          <a:ext cx="4890654" cy="68612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900" kern="1200" smtClean="0">
              <a:solidFill>
                <a:srgbClr val="3DBF9C"/>
              </a:solidFill>
            </a:rPr>
            <a:t>Lead Time OC / Pedido</a:t>
          </a:r>
          <a:endParaRPr lang="es-CL" sz="2900" kern="1200">
            <a:solidFill>
              <a:srgbClr val="3DBF9C"/>
            </a:solidFill>
          </a:endParaRPr>
        </a:p>
      </dsp:txBody>
      <dsp:txXfrm>
        <a:off x="1242759" y="2452730"/>
        <a:ext cx="3994887" cy="645935"/>
      </dsp:txXfrm>
    </dsp:sp>
    <dsp:sp modelId="{21A35A22-338F-4CA9-961E-DED97F45E54D}">
      <dsp:nvSpPr>
        <dsp:cNvPr id="0" name=""/>
        <dsp:cNvSpPr/>
      </dsp:nvSpPr>
      <dsp:spPr>
        <a:xfrm>
          <a:off x="4444671" y="525511"/>
          <a:ext cx="445982" cy="445982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000" kern="1200">
            <a:solidFill>
              <a:srgbClr val="3DBF9C"/>
            </a:solidFill>
          </a:endParaRPr>
        </a:p>
      </dsp:txBody>
      <dsp:txXfrm>
        <a:off x="4545017" y="525511"/>
        <a:ext cx="245290" cy="335601"/>
      </dsp:txXfrm>
    </dsp:sp>
    <dsp:sp modelId="{8F18AA88-A43B-4F45-81D2-47E662A89EE4}">
      <dsp:nvSpPr>
        <dsp:cNvPr id="0" name=""/>
        <dsp:cNvSpPr/>
      </dsp:nvSpPr>
      <dsp:spPr>
        <a:xfrm>
          <a:off x="4854263" y="1336389"/>
          <a:ext cx="445982" cy="445982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000" kern="1200">
            <a:solidFill>
              <a:srgbClr val="3DBF9C"/>
            </a:solidFill>
          </a:endParaRPr>
        </a:p>
      </dsp:txBody>
      <dsp:txXfrm>
        <a:off x="4954609" y="1336389"/>
        <a:ext cx="245290" cy="335601"/>
      </dsp:txXfrm>
    </dsp:sp>
    <dsp:sp modelId="{328979DF-8A10-4EC5-A238-623BF0EF41FA}">
      <dsp:nvSpPr>
        <dsp:cNvPr id="0" name=""/>
        <dsp:cNvSpPr/>
      </dsp:nvSpPr>
      <dsp:spPr>
        <a:xfrm>
          <a:off x="5257742" y="2147267"/>
          <a:ext cx="445982" cy="445982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000" kern="1200">
            <a:solidFill>
              <a:srgbClr val="3DBF9C"/>
            </a:solidFill>
          </a:endParaRPr>
        </a:p>
      </dsp:txBody>
      <dsp:txXfrm>
        <a:off x="5358088" y="2147267"/>
        <a:ext cx="245290" cy="335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2A316-5116-413A-A4EB-763F79E3E57B}">
      <dsp:nvSpPr>
        <dsp:cNvPr id="0" name=""/>
        <dsp:cNvSpPr/>
      </dsp:nvSpPr>
      <dsp:spPr>
        <a:xfrm>
          <a:off x="0" y="0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Día de Despacho</a:t>
          </a:r>
          <a:endParaRPr lang="es-CL" sz="2400" kern="1200">
            <a:solidFill>
              <a:srgbClr val="3DBF9C"/>
            </a:solidFill>
          </a:endParaRPr>
        </a:p>
      </dsp:txBody>
      <dsp:txXfrm>
        <a:off x="16442" y="16442"/>
        <a:ext cx="4035804" cy="528493"/>
      </dsp:txXfrm>
    </dsp:sp>
    <dsp:sp modelId="{2C4BDD78-670A-45A3-8DDF-A62E8613223C}">
      <dsp:nvSpPr>
        <dsp:cNvPr id="0" name=""/>
        <dsp:cNvSpPr/>
      </dsp:nvSpPr>
      <dsp:spPr>
        <a:xfrm>
          <a:off x="351515" y="639346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Cliente con Preferencia</a:t>
          </a:r>
          <a:endParaRPr lang="es-CL" sz="2400" kern="1200">
            <a:solidFill>
              <a:srgbClr val="3DBF9C"/>
            </a:solidFill>
          </a:endParaRPr>
        </a:p>
      </dsp:txBody>
      <dsp:txXfrm>
        <a:off x="367957" y="655788"/>
        <a:ext cx="3957959" cy="528493"/>
      </dsp:txXfrm>
    </dsp:sp>
    <dsp:sp modelId="{17B44A3D-C0F1-4F0E-A1A6-9A8C09F03B6B}">
      <dsp:nvSpPr>
        <dsp:cNvPr id="0" name=""/>
        <dsp:cNvSpPr/>
      </dsp:nvSpPr>
      <dsp:spPr>
        <a:xfrm>
          <a:off x="703031" y="1278692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err="1" smtClean="0">
              <a:solidFill>
                <a:srgbClr val="3DBF9C"/>
              </a:solidFill>
            </a:rPr>
            <a:t>Cluster</a:t>
          </a:r>
          <a:endParaRPr lang="es-CL" sz="2400" kern="1200">
            <a:solidFill>
              <a:srgbClr val="3DBF9C"/>
            </a:solidFill>
          </a:endParaRPr>
        </a:p>
      </dsp:txBody>
      <dsp:txXfrm>
        <a:off x="719473" y="1295134"/>
        <a:ext cx="3957959" cy="528493"/>
      </dsp:txXfrm>
    </dsp:sp>
    <dsp:sp modelId="{BB64A92D-011A-4AD2-BA0F-46A5734B0232}">
      <dsp:nvSpPr>
        <dsp:cNvPr id="0" name=""/>
        <dsp:cNvSpPr/>
      </dsp:nvSpPr>
      <dsp:spPr>
        <a:xfrm>
          <a:off x="1054547" y="1918038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Cantidad de Productos</a:t>
          </a:r>
          <a:endParaRPr lang="es-CL" sz="2400" kern="1200">
            <a:solidFill>
              <a:srgbClr val="3DBF9C"/>
            </a:solidFill>
          </a:endParaRPr>
        </a:p>
      </dsp:txBody>
      <dsp:txXfrm>
        <a:off x="1070989" y="1934480"/>
        <a:ext cx="3957959" cy="528493"/>
      </dsp:txXfrm>
    </dsp:sp>
    <dsp:sp modelId="{8B81F59B-D2EA-4611-8C1D-5E1F00459ECE}">
      <dsp:nvSpPr>
        <dsp:cNvPr id="0" name=""/>
        <dsp:cNvSpPr/>
      </dsp:nvSpPr>
      <dsp:spPr>
        <a:xfrm>
          <a:off x="1406063" y="2557384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Volumen Total</a:t>
          </a:r>
          <a:endParaRPr lang="es-CL" sz="2400" kern="1200">
            <a:solidFill>
              <a:srgbClr val="3DBF9C"/>
            </a:solidFill>
          </a:endParaRPr>
        </a:p>
      </dsp:txBody>
      <dsp:txXfrm>
        <a:off x="1422505" y="2573826"/>
        <a:ext cx="3957959" cy="528493"/>
      </dsp:txXfrm>
    </dsp:sp>
    <dsp:sp modelId="{AC57E8DC-AC32-4A01-A0C8-D140A0CED9DD}">
      <dsp:nvSpPr>
        <dsp:cNvPr id="0" name=""/>
        <dsp:cNvSpPr/>
      </dsp:nvSpPr>
      <dsp:spPr>
        <a:xfrm>
          <a:off x="4342359" y="410117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4424460" y="410117"/>
        <a:ext cx="200693" cy="274583"/>
      </dsp:txXfrm>
    </dsp:sp>
    <dsp:sp modelId="{BB8A1AA7-D25C-4C5F-A4AC-326229B7A23D}">
      <dsp:nvSpPr>
        <dsp:cNvPr id="0" name=""/>
        <dsp:cNvSpPr/>
      </dsp:nvSpPr>
      <dsp:spPr>
        <a:xfrm>
          <a:off x="4693875" y="1049463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4775976" y="1049463"/>
        <a:ext cx="200693" cy="274583"/>
      </dsp:txXfrm>
    </dsp:sp>
    <dsp:sp modelId="{970B262D-A0DE-494F-A107-85036C9A12F9}">
      <dsp:nvSpPr>
        <dsp:cNvPr id="0" name=""/>
        <dsp:cNvSpPr/>
      </dsp:nvSpPr>
      <dsp:spPr>
        <a:xfrm>
          <a:off x="5045391" y="1679453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5127492" y="1679453"/>
        <a:ext cx="200693" cy="274583"/>
      </dsp:txXfrm>
    </dsp:sp>
    <dsp:sp modelId="{E3F73DFE-9AAE-412A-BC12-94133D62BB81}">
      <dsp:nvSpPr>
        <dsp:cNvPr id="0" name=""/>
        <dsp:cNvSpPr/>
      </dsp:nvSpPr>
      <dsp:spPr>
        <a:xfrm>
          <a:off x="5396907" y="2325037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5479008" y="2325037"/>
        <a:ext cx="200693" cy="274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2A316-5116-413A-A4EB-763F79E3E57B}">
      <dsp:nvSpPr>
        <dsp:cNvPr id="0" name=""/>
        <dsp:cNvSpPr/>
      </dsp:nvSpPr>
      <dsp:spPr>
        <a:xfrm>
          <a:off x="0" y="0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Día de Despacho</a:t>
          </a:r>
          <a:endParaRPr lang="es-CL" sz="2400" kern="1200">
            <a:solidFill>
              <a:srgbClr val="3DBF9C"/>
            </a:solidFill>
          </a:endParaRPr>
        </a:p>
      </dsp:txBody>
      <dsp:txXfrm>
        <a:off x="16442" y="16442"/>
        <a:ext cx="4035804" cy="528493"/>
      </dsp:txXfrm>
    </dsp:sp>
    <dsp:sp modelId="{2C4BDD78-670A-45A3-8DDF-A62E8613223C}">
      <dsp:nvSpPr>
        <dsp:cNvPr id="0" name=""/>
        <dsp:cNvSpPr/>
      </dsp:nvSpPr>
      <dsp:spPr>
        <a:xfrm>
          <a:off x="351515" y="639346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Cliente con Preferencia</a:t>
          </a:r>
          <a:endParaRPr lang="es-CL" sz="2400" kern="1200">
            <a:solidFill>
              <a:srgbClr val="3DBF9C"/>
            </a:solidFill>
          </a:endParaRPr>
        </a:p>
      </dsp:txBody>
      <dsp:txXfrm>
        <a:off x="367957" y="655788"/>
        <a:ext cx="3957959" cy="528493"/>
      </dsp:txXfrm>
    </dsp:sp>
    <dsp:sp modelId="{17B44A3D-C0F1-4F0E-A1A6-9A8C09F03B6B}">
      <dsp:nvSpPr>
        <dsp:cNvPr id="0" name=""/>
        <dsp:cNvSpPr/>
      </dsp:nvSpPr>
      <dsp:spPr>
        <a:xfrm>
          <a:off x="703031" y="1278692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err="1" smtClean="0">
              <a:solidFill>
                <a:srgbClr val="3DBF9C"/>
              </a:solidFill>
            </a:rPr>
            <a:t>SubTipo</a:t>
          </a:r>
          <a:r>
            <a:rPr lang="es-CL" sz="2400" kern="1200" smtClean="0">
              <a:solidFill>
                <a:srgbClr val="3DBF9C"/>
              </a:solidFill>
            </a:rPr>
            <a:t> de Cliente</a:t>
          </a:r>
          <a:endParaRPr lang="es-CL" sz="2400" kern="1200">
            <a:solidFill>
              <a:srgbClr val="3DBF9C"/>
            </a:solidFill>
          </a:endParaRPr>
        </a:p>
      </dsp:txBody>
      <dsp:txXfrm>
        <a:off x="719473" y="1295134"/>
        <a:ext cx="3957959" cy="528493"/>
      </dsp:txXfrm>
    </dsp:sp>
    <dsp:sp modelId="{BB64A92D-011A-4AD2-BA0F-46A5734B0232}">
      <dsp:nvSpPr>
        <dsp:cNvPr id="0" name=""/>
        <dsp:cNvSpPr/>
      </dsp:nvSpPr>
      <dsp:spPr>
        <a:xfrm>
          <a:off x="1054547" y="1918038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Lead Time Pedido</a:t>
          </a:r>
          <a:endParaRPr lang="es-CL" sz="2400" kern="1200">
            <a:solidFill>
              <a:srgbClr val="3DBF9C"/>
            </a:solidFill>
          </a:endParaRPr>
        </a:p>
      </dsp:txBody>
      <dsp:txXfrm>
        <a:off x="1070989" y="1934480"/>
        <a:ext cx="3957959" cy="528493"/>
      </dsp:txXfrm>
    </dsp:sp>
    <dsp:sp modelId="{8B81F59B-D2EA-4611-8C1D-5E1F00459ECE}">
      <dsp:nvSpPr>
        <dsp:cNvPr id="0" name=""/>
        <dsp:cNvSpPr/>
      </dsp:nvSpPr>
      <dsp:spPr>
        <a:xfrm>
          <a:off x="1406063" y="2557384"/>
          <a:ext cx="4707254" cy="5613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kern="1200" smtClean="0">
              <a:solidFill>
                <a:srgbClr val="3DBF9C"/>
              </a:solidFill>
            </a:rPr>
            <a:t>Frecuencia de Despacho</a:t>
          </a:r>
          <a:endParaRPr lang="es-CL" sz="2400" kern="1200">
            <a:solidFill>
              <a:srgbClr val="3DBF9C"/>
            </a:solidFill>
          </a:endParaRPr>
        </a:p>
      </dsp:txBody>
      <dsp:txXfrm>
        <a:off x="1422505" y="2573826"/>
        <a:ext cx="3957959" cy="528493"/>
      </dsp:txXfrm>
    </dsp:sp>
    <dsp:sp modelId="{AC57E8DC-AC32-4A01-A0C8-D140A0CED9DD}">
      <dsp:nvSpPr>
        <dsp:cNvPr id="0" name=""/>
        <dsp:cNvSpPr/>
      </dsp:nvSpPr>
      <dsp:spPr>
        <a:xfrm>
          <a:off x="4342359" y="410117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4424460" y="410117"/>
        <a:ext cx="200693" cy="274583"/>
      </dsp:txXfrm>
    </dsp:sp>
    <dsp:sp modelId="{BB8A1AA7-D25C-4C5F-A4AC-326229B7A23D}">
      <dsp:nvSpPr>
        <dsp:cNvPr id="0" name=""/>
        <dsp:cNvSpPr/>
      </dsp:nvSpPr>
      <dsp:spPr>
        <a:xfrm>
          <a:off x="4693875" y="1049463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4775976" y="1049463"/>
        <a:ext cx="200693" cy="274583"/>
      </dsp:txXfrm>
    </dsp:sp>
    <dsp:sp modelId="{970B262D-A0DE-494F-A107-85036C9A12F9}">
      <dsp:nvSpPr>
        <dsp:cNvPr id="0" name=""/>
        <dsp:cNvSpPr/>
      </dsp:nvSpPr>
      <dsp:spPr>
        <a:xfrm>
          <a:off x="5045391" y="1679453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5127492" y="1679453"/>
        <a:ext cx="200693" cy="274583"/>
      </dsp:txXfrm>
    </dsp:sp>
    <dsp:sp modelId="{E3F73DFE-9AAE-412A-BC12-94133D62BB81}">
      <dsp:nvSpPr>
        <dsp:cNvPr id="0" name=""/>
        <dsp:cNvSpPr/>
      </dsp:nvSpPr>
      <dsp:spPr>
        <a:xfrm>
          <a:off x="5396907" y="2325037"/>
          <a:ext cx="364895" cy="364895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600" kern="1200">
            <a:solidFill>
              <a:srgbClr val="3DBF9C"/>
            </a:solidFill>
          </a:endParaRPr>
        </a:p>
      </dsp:txBody>
      <dsp:txXfrm>
        <a:off x="5479008" y="2325037"/>
        <a:ext cx="200693" cy="274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82D1A-3B1F-4DEA-AFA1-EE4CD017ADD0}">
      <dsp:nvSpPr>
        <dsp:cNvPr id="0" name=""/>
        <dsp:cNvSpPr/>
      </dsp:nvSpPr>
      <dsp:spPr>
        <a:xfrm>
          <a:off x="0" y="0"/>
          <a:ext cx="5196320" cy="140344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900" kern="1200" smtClean="0">
              <a:solidFill>
                <a:srgbClr val="3DBF9C"/>
              </a:solidFill>
            </a:rPr>
            <a:t>Día de Despacho</a:t>
          </a:r>
          <a:endParaRPr lang="es-CL" sz="3900" kern="1200">
            <a:solidFill>
              <a:srgbClr val="3DBF9C"/>
            </a:solidFill>
          </a:endParaRPr>
        </a:p>
      </dsp:txBody>
      <dsp:txXfrm>
        <a:off x="41105" y="41105"/>
        <a:ext cx="3745753" cy="1321232"/>
      </dsp:txXfrm>
    </dsp:sp>
    <dsp:sp modelId="{515B079A-3019-4158-8220-6BFE8F33FD6B}">
      <dsp:nvSpPr>
        <dsp:cNvPr id="0" name=""/>
        <dsp:cNvSpPr/>
      </dsp:nvSpPr>
      <dsp:spPr>
        <a:xfrm>
          <a:off x="916997" y="1715319"/>
          <a:ext cx="5196320" cy="140344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900" kern="1200" smtClean="0">
              <a:solidFill>
                <a:srgbClr val="3DBF9C"/>
              </a:solidFill>
            </a:rPr>
            <a:t>Precio</a:t>
          </a:r>
          <a:endParaRPr lang="es-CL" sz="3900" kern="1200">
            <a:solidFill>
              <a:srgbClr val="3DBF9C"/>
            </a:solidFill>
          </a:endParaRPr>
        </a:p>
      </dsp:txBody>
      <dsp:txXfrm>
        <a:off x="958102" y="1756424"/>
        <a:ext cx="3284874" cy="1321232"/>
      </dsp:txXfrm>
    </dsp:sp>
    <dsp:sp modelId="{99B4DBF6-B32B-4642-86C6-4E5761AE7342}">
      <dsp:nvSpPr>
        <dsp:cNvPr id="0" name=""/>
        <dsp:cNvSpPr/>
      </dsp:nvSpPr>
      <dsp:spPr>
        <a:xfrm>
          <a:off x="4284082" y="1103262"/>
          <a:ext cx="912237" cy="912237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600" kern="1200">
            <a:solidFill>
              <a:srgbClr val="3DBF9C"/>
            </a:solidFill>
          </a:endParaRPr>
        </a:p>
      </dsp:txBody>
      <dsp:txXfrm>
        <a:off x="4489335" y="1103262"/>
        <a:ext cx="501731" cy="6864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82D1A-3B1F-4DEA-AFA1-EE4CD017ADD0}">
      <dsp:nvSpPr>
        <dsp:cNvPr id="0" name=""/>
        <dsp:cNvSpPr/>
      </dsp:nvSpPr>
      <dsp:spPr>
        <a:xfrm>
          <a:off x="0" y="0"/>
          <a:ext cx="5196320" cy="140344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900" kern="1200" smtClean="0">
              <a:solidFill>
                <a:srgbClr val="3DBF9C"/>
              </a:solidFill>
            </a:rPr>
            <a:t>Día de Despacho</a:t>
          </a:r>
          <a:endParaRPr lang="es-CL" sz="3900" kern="1200">
            <a:solidFill>
              <a:srgbClr val="3DBF9C"/>
            </a:solidFill>
          </a:endParaRPr>
        </a:p>
      </dsp:txBody>
      <dsp:txXfrm>
        <a:off x="41105" y="41105"/>
        <a:ext cx="3745753" cy="1321232"/>
      </dsp:txXfrm>
    </dsp:sp>
    <dsp:sp modelId="{515B079A-3019-4158-8220-6BFE8F33FD6B}">
      <dsp:nvSpPr>
        <dsp:cNvPr id="0" name=""/>
        <dsp:cNvSpPr/>
      </dsp:nvSpPr>
      <dsp:spPr>
        <a:xfrm>
          <a:off x="916997" y="1715319"/>
          <a:ext cx="5196320" cy="140344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3900" kern="1200" smtClean="0">
              <a:solidFill>
                <a:srgbClr val="3DBF9C"/>
              </a:solidFill>
            </a:rPr>
            <a:t>Precio</a:t>
          </a:r>
          <a:endParaRPr lang="es-CL" sz="3900" kern="1200">
            <a:solidFill>
              <a:srgbClr val="3DBF9C"/>
            </a:solidFill>
          </a:endParaRPr>
        </a:p>
      </dsp:txBody>
      <dsp:txXfrm>
        <a:off x="958102" y="1756424"/>
        <a:ext cx="3284874" cy="1321232"/>
      </dsp:txXfrm>
    </dsp:sp>
    <dsp:sp modelId="{99B4DBF6-B32B-4642-86C6-4E5761AE7342}">
      <dsp:nvSpPr>
        <dsp:cNvPr id="0" name=""/>
        <dsp:cNvSpPr/>
      </dsp:nvSpPr>
      <dsp:spPr>
        <a:xfrm>
          <a:off x="4284082" y="1103262"/>
          <a:ext cx="912237" cy="912237"/>
        </a:xfrm>
        <a:prstGeom prst="downArrow">
          <a:avLst>
            <a:gd name="adj1" fmla="val 55000"/>
            <a:gd name="adj2" fmla="val 45000"/>
          </a:avLst>
        </a:prstGeom>
        <a:solidFill>
          <a:srgbClr val="3DBF9C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600" kern="1200">
            <a:solidFill>
              <a:srgbClr val="3DBF9C"/>
            </a:solidFill>
          </a:endParaRPr>
        </a:p>
      </dsp:txBody>
      <dsp:txXfrm>
        <a:off x="4489335" y="1103262"/>
        <a:ext cx="501731" cy="686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FF2-D610-4957-B6B0-7D72B266B518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73934-D492-4443-9427-018DE5D6DD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ED4C3CB-8FCE-4E6E-8BD4-52AFDB958B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0420" y="286972"/>
            <a:ext cx="8256953" cy="482204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33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8956" y="707105"/>
            <a:ext cx="8238417" cy="2289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1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8954" y="1504405"/>
            <a:ext cx="8238418" cy="3095625"/>
          </a:xfrm>
          <a:prstGeom prst="rect">
            <a:avLst/>
          </a:prstGeom>
        </p:spPr>
        <p:txBody>
          <a:bodyPr lIns="68580" tIns="34290" rIns="68580" bIns="34290" numCol="2" spcCol="274320"/>
          <a:lstStyle>
            <a:lvl1pPr marL="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6858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0287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3716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398954" y="1051840"/>
            <a:ext cx="8238418" cy="429428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3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0420" y="286972"/>
            <a:ext cx="8256953" cy="482204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33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8956" y="707105"/>
            <a:ext cx="8238417" cy="2289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1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8954" y="1504405"/>
            <a:ext cx="8238418" cy="3095625"/>
          </a:xfrm>
          <a:prstGeom prst="rect">
            <a:avLst/>
          </a:prstGeom>
        </p:spPr>
        <p:txBody>
          <a:bodyPr lIns="68580" tIns="34290" rIns="68580" bIns="34290" numCol="3" spcCol="274320"/>
          <a:lstStyle>
            <a:lvl1pPr marL="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6858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0287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3716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398954" y="1051840"/>
            <a:ext cx="8238418" cy="429428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2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80420" y="286972"/>
            <a:ext cx="8256953" cy="482204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33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8956" y="707105"/>
            <a:ext cx="8238417" cy="2289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1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98954" y="1504405"/>
            <a:ext cx="8238418" cy="3095625"/>
          </a:xfrm>
          <a:prstGeom prst="rect">
            <a:avLst/>
          </a:prstGeom>
        </p:spPr>
        <p:txBody>
          <a:bodyPr lIns="68580" tIns="34290" rIns="68580" bIns="34290" numCol="1" spcCol="274320"/>
          <a:lstStyle>
            <a:lvl1pPr marL="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6858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0287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371600" indent="0" algn="just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398954" y="1051840"/>
            <a:ext cx="8238418" cy="429428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72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724400" cy="51435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7863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"/>
            <a:ext cx="9180910" cy="51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6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3" r:id="rId2"/>
    <p:sldLayoutId id="2147483704" r:id="rId3"/>
    <p:sldLayoutId id="2147483706" r:id="rId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32688" y="4884697"/>
            <a:ext cx="2964218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900">
                <a:solidFill>
                  <a:prstClr val="white">
                    <a:lumMod val="75000"/>
                  </a:prstClr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www.yourwebsite.com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377112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125351" y="2275535"/>
            <a:ext cx="6330485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3200" err="1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</a:t>
            </a:r>
            <a:r>
              <a:rPr lang="en-US" sz="320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err="1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Asignación</a:t>
            </a:r>
            <a:r>
              <a:rPr lang="en-US" sz="320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Stock</a:t>
            </a:r>
            <a:endParaRPr lang="en-US" sz="320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0" y="3197248"/>
            <a:ext cx="9142810" cy="78055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9" y="1929550"/>
            <a:ext cx="1668365" cy="1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3421596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8.	Seleccionar Equipo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5417" r="51977" b="5902"/>
          <a:stretch/>
        </p:blipFill>
        <p:spPr bwMode="auto">
          <a:xfrm>
            <a:off x="217752" y="1670050"/>
            <a:ext cx="360579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341251" y="3105150"/>
            <a:ext cx="467680" cy="501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3"/>
          </p:nvPr>
        </p:nvSpPr>
        <p:spPr>
          <a:xfrm>
            <a:off x="4251684" y="988360"/>
            <a:ext cx="3421596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9.	Luego el disco  C: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5417" r="51977" b="5902"/>
          <a:stretch/>
        </p:blipFill>
        <p:spPr bwMode="auto">
          <a:xfrm>
            <a:off x="4663096" y="1670050"/>
            <a:ext cx="360579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1 Elipse"/>
          <p:cNvSpPr/>
          <p:nvPr/>
        </p:nvSpPr>
        <p:spPr>
          <a:xfrm>
            <a:off x="5276150" y="2178050"/>
            <a:ext cx="1670750" cy="501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6061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2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3421596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	Seleccionar la carpeta que creamos “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Stock”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36154" r="51976" b="5208"/>
          <a:stretch/>
        </p:blipFill>
        <p:spPr bwMode="auto">
          <a:xfrm>
            <a:off x="375541" y="1744939"/>
            <a:ext cx="3287940" cy="255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717500" y="2600876"/>
            <a:ext cx="1314711" cy="125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3"/>
          </p:nvPr>
        </p:nvSpPr>
        <p:spPr>
          <a:xfrm>
            <a:off x="4251684" y="988360"/>
            <a:ext cx="3421596" cy="92934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11.	Luego escribir en nombre:  Pedidos , usando este formato y luego presionar “Guardar”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t="21065" r="48413" b="19386"/>
          <a:stretch/>
        </p:blipFill>
        <p:spPr bwMode="auto">
          <a:xfrm>
            <a:off x="4472880" y="1988284"/>
            <a:ext cx="3200400" cy="255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32 Elipse"/>
          <p:cNvSpPr/>
          <p:nvPr/>
        </p:nvSpPr>
        <p:spPr>
          <a:xfrm>
            <a:off x="4822080" y="3959776"/>
            <a:ext cx="2188320" cy="125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Elipse"/>
          <p:cNvSpPr/>
          <p:nvPr/>
        </p:nvSpPr>
        <p:spPr>
          <a:xfrm>
            <a:off x="7142311" y="3960583"/>
            <a:ext cx="439589" cy="1261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62317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2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4233550" cy="1456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12.	La primera que se crea el archivo se deberá presionar el botón “Crear”. La siguiente vez bastara con presionar el botón “Reemplazar”. Esto debido a que el archivo ya existirá.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44965" r="56271" b="36112"/>
          <a:stretch/>
        </p:blipFill>
        <p:spPr bwMode="auto">
          <a:xfrm>
            <a:off x="303150" y="2692400"/>
            <a:ext cx="4978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3722563" y="3706582"/>
            <a:ext cx="658843" cy="3574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Elipse"/>
          <p:cNvSpPr/>
          <p:nvPr/>
        </p:nvSpPr>
        <p:spPr>
          <a:xfrm>
            <a:off x="3198068" y="3719283"/>
            <a:ext cx="439589" cy="3574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69186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49" y="1083610"/>
            <a:ext cx="7949093" cy="1456390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AutoNum type="arabicPeriod" startAt="13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Salir de la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transaccion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342900" indent="-342900" algn="just">
              <a:lnSpc>
                <a:spcPct val="100000"/>
              </a:lnSpc>
              <a:buAutoNum type="arabicPeriod" startAt="13"/>
            </a:pPr>
            <a:r>
              <a:rPr lang="es-CL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Abrir la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transaccion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SAP ZSDCN01 – Sistema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Comercionet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10912" r="61348" b="43229"/>
          <a:stretch/>
        </p:blipFill>
        <p:spPr bwMode="auto">
          <a:xfrm>
            <a:off x="165303" y="2006600"/>
            <a:ext cx="3961636" cy="27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Elipse"/>
          <p:cNvSpPr/>
          <p:nvPr/>
        </p:nvSpPr>
        <p:spPr>
          <a:xfrm>
            <a:off x="323164" y="4546923"/>
            <a:ext cx="20701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07832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49" y="1083610"/>
            <a:ext cx="7949093" cy="567390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AutoNum type="arabicPeriod" startAt="13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 los siguientes datos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22222" r="36451" b="24652"/>
          <a:stretch/>
        </p:blipFill>
        <p:spPr bwMode="auto">
          <a:xfrm>
            <a:off x="139903" y="2042936"/>
            <a:ext cx="4744879" cy="227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19 Conector recto de flecha"/>
          <p:cNvCxnSpPr>
            <a:endCxn id="30" idx="1"/>
          </p:cNvCxnSpPr>
          <p:nvPr/>
        </p:nvCxnSpPr>
        <p:spPr>
          <a:xfrm flipV="1">
            <a:off x="1752600" y="1947303"/>
            <a:ext cx="4601171" cy="56729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4"/>
          <p:cNvSpPr>
            <a:spLocks noGrp="1"/>
          </p:cNvSpPr>
          <p:nvPr>
            <p:ph sz="quarter" idx="13"/>
          </p:nvPr>
        </p:nvSpPr>
        <p:spPr>
          <a:xfrm>
            <a:off x="6353771" y="1741955"/>
            <a:ext cx="2324100" cy="41069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Sociedad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: S020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4" name="33 Conector recto de flecha"/>
          <p:cNvCxnSpPr/>
          <p:nvPr/>
        </p:nvCxnSpPr>
        <p:spPr>
          <a:xfrm flipV="1">
            <a:off x="2090782" y="2726392"/>
            <a:ext cx="2819400" cy="3048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/>
          <p:cNvSpPr>
            <a:spLocks noGrp="1"/>
          </p:cNvSpPr>
          <p:nvPr>
            <p:ph sz="quarter" idx="13"/>
          </p:nvPr>
        </p:nvSpPr>
        <p:spPr>
          <a:xfrm>
            <a:off x="4923334" y="2279598"/>
            <a:ext cx="3917950" cy="103099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entrega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entrega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pedidos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Debera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misma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campos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6" name="35 Conector recto de flecha"/>
          <p:cNvCxnSpPr/>
          <p:nvPr/>
        </p:nvCxnSpPr>
        <p:spPr>
          <a:xfrm>
            <a:off x="2090782" y="3206139"/>
            <a:ext cx="2913018" cy="4557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4"/>
          <p:cNvSpPr>
            <a:spLocks noGrp="1"/>
          </p:cNvSpPr>
          <p:nvPr>
            <p:ph sz="quarter" idx="13"/>
          </p:nvPr>
        </p:nvSpPr>
        <p:spPr>
          <a:xfrm>
            <a:off x="5041900" y="3206138"/>
            <a:ext cx="3881537" cy="114996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inicio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30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dias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atras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termino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sera la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actual. </a:t>
            </a:r>
            <a:r>
              <a:rPr lang="en-US" sz="1400" dirty="0" smtClean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ESTO ES MUY IMPORTAANTE, DE MANERA QUE RESCATE TODOS LOS PEDIDOS QUE TIENE ENTREGA Y QUE PUEDEN HABER SIDO DIGITADOS HASTA 30 DIAS ATRAS</a:t>
            </a:r>
            <a:endParaRPr lang="en-US" sz="1400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1625600" y="3434018"/>
            <a:ext cx="1803400" cy="12522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4"/>
          <p:cNvSpPr>
            <a:spLocks noGrp="1"/>
          </p:cNvSpPr>
          <p:nvPr>
            <p:ph sz="quarter" idx="13"/>
          </p:nvPr>
        </p:nvSpPr>
        <p:spPr>
          <a:xfrm>
            <a:off x="3429001" y="4480952"/>
            <a:ext cx="5715000" cy="41069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Finalmente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oficina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ventas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ejecutar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transaccion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177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30" grpId="0" build="p"/>
      <p:bldP spid="35" grpId="0" build="p"/>
      <p:bldP spid="37" grpId="0" build="p"/>
      <p:bldP spid="3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358394" y="1070910"/>
            <a:ext cx="7949093" cy="567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14.	Seleccionar Grabar en formato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local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9861" r="2196" b="8680"/>
          <a:stretch/>
        </p:blipFill>
        <p:spPr bwMode="auto">
          <a:xfrm>
            <a:off x="656898" y="1466380"/>
            <a:ext cx="7581039" cy="359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4140200" y="1841500"/>
            <a:ext cx="307217" cy="1905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71641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8238418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15.	Seleccionar formato S/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conversion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apretar la flecha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50000" r="39166" b="6598"/>
          <a:stretch/>
        </p:blipFill>
        <p:spPr bwMode="auto">
          <a:xfrm>
            <a:off x="165303" y="1773250"/>
            <a:ext cx="2819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265051" y="2895600"/>
            <a:ext cx="1754249" cy="368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Elipse"/>
          <p:cNvSpPr/>
          <p:nvPr/>
        </p:nvSpPr>
        <p:spPr>
          <a:xfrm>
            <a:off x="2095500" y="4114800"/>
            <a:ext cx="306449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44618" r="56565" b="35590"/>
          <a:stretch/>
        </p:blipFill>
        <p:spPr bwMode="auto">
          <a:xfrm>
            <a:off x="4306838" y="3130105"/>
            <a:ext cx="3797300" cy="112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ontent Placeholder 4"/>
          <p:cNvSpPr>
            <a:spLocks noGrp="1"/>
          </p:cNvSpPr>
          <p:nvPr>
            <p:ph sz="quarter" idx="13"/>
          </p:nvPr>
        </p:nvSpPr>
        <p:spPr>
          <a:xfrm>
            <a:off x="3263221" y="2552060"/>
            <a:ext cx="5414650" cy="4276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16.	Apretar el botón en rojo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7520055" y="3276600"/>
            <a:ext cx="306449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155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3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3421596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17.	Seleccionar la carpeta que creamos “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Stock”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36154" r="51976" b="5208"/>
          <a:stretch/>
        </p:blipFill>
        <p:spPr bwMode="auto">
          <a:xfrm>
            <a:off x="375541" y="1744939"/>
            <a:ext cx="3287940" cy="255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717500" y="2600876"/>
            <a:ext cx="1314711" cy="1254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3"/>
          </p:nvPr>
        </p:nvSpPr>
        <p:spPr>
          <a:xfrm>
            <a:off x="4251684" y="988360"/>
            <a:ext cx="3421596" cy="92934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18.	Luego escribir en nombre:  OC , usando este formato y luego presionar “Guardar”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0833" r="48463" b="19271"/>
          <a:stretch/>
        </p:blipFill>
        <p:spPr bwMode="auto">
          <a:xfrm>
            <a:off x="4537937" y="2009332"/>
            <a:ext cx="3565754" cy="28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32 Elipse"/>
          <p:cNvSpPr/>
          <p:nvPr/>
        </p:nvSpPr>
        <p:spPr>
          <a:xfrm>
            <a:off x="5054549" y="4159314"/>
            <a:ext cx="2188320" cy="2221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Elipse"/>
          <p:cNvSpPr/>
          <p:nvPr/>
        </p:nvSpPr>
        <p:spPr>
          <a:xfrm>
            <a:off x="7453485" y="4197026"/>
            <a:ext cx="439589" cy="1261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1822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2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4233550" cy="1456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19.	La primera que se crea el archivo se deberá presionar el botón “Crear”. La siguiente vez bastara con presionar el botón “Reemplazar”. Esto debido a que el archivo ya existirá.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44965" r="56466" b="35417"/>
          <a:stretch/>
        </p:blipFill>
        <p:spPr bwMode="auto">
          <a:xfrm>
            <a:off x="375540" y="2718491"/>
            <a:ext cx="4927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3722563" y="3706582"/>
            <a:ext cx="658843" cy="3574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Elipse"/>
          <p:cNvSpPr/>
          <p:nvPr/>
        </p:nvSpPr>
        <p:spPr>
          <a:xfrm>
            <a:off x="3198068" y="3719283"/>
            <a:ext cx="439589" cy="3574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9075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358394" y="1070910"/>
            <a:ext cx="7949093" cy="567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20.	Salir de SAP y abrir el archivo Excel de Asignación de Stock. Este archivo se podrá guardar en cualquier parte del PC.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2" t="61111" r="48853" b="35958"/>
          <a:stretch/>
        </p:blipFill>
        <p:spPr bwMode="auto">
          <a:xfrm>
            <a:off x="341249" y="1670050"/>
            <a:ext cx="5736771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53646"/>
          <a:stretch/>
        </p:blipFill>
        <p:spPr bwMode="auto">
          <a:xfrm>
            <a:off x="341249" y="2311400"/>
            <a:ext cx="7211606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375540" y="4380860"/>
            <a:ext cx="7949093" cy="567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 al abrir el archivo solicita habilitar macros o contenido, presionar el botón.</a:t>
            </a:r>
          </a:p>
        </p:txBody>
      </p:sp>
      <p:sp>
        <p:nvSpPr>
          <p:cNvPr id="4" name="3 Elipse"/>
          <p:cNvSpPr/>
          <p:nvPr/>
        </p:nvSpPr>
        <p:spPr>
          <a:xfrm>
            <a:off x="2451100" y="2857500"/>
            <a:ext cx="1003300" cy="361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66874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 Buscamos?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0324" y="2059201"/>
            <a:ext cx="8238418" cy="2889049"/>
          </a:xfrm>
        </p:spPr>
        <p:txBody>
          <a:bodyPr/>
          <a:lstStyle/>
          <a:p>
            <a:pPr marL="360363">
              <a:lnSpc>
                <a:spcPct val="150000"/>
              </a:lnSpc>
            </a:pPr>
            <a:endParaRPr lang="en-US" sz="17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603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Cada canal tendrá un volumen proporcional a lo que le corresponde por plan de ventas.</a:t>
            </a:r>
          </a:p>
          <a:p>
            <a:pPr marL="3603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Asignacion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ya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depende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criterio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la persona que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realiza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el “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recorte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”.</a:t>
            </a:r>
          </a:p>
          <a:p>
            <a:pPr marL="3603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pueden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cambiar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las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para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distintas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epocas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año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estrategias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distribucion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).</a:t>
            </a:r>
          </a:p>
          <a:p>
            <a:pPr marL="3603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Posibilidad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automatizarlo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SAP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un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futuro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3603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Debera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realizar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un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recorte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unico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7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sucursal</a:t>
            </a:r>
            <a:r>
              <a:rPr lang="en-US" sz="17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7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238320"/>
            <a:ext cx="8238418" cy="126857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Tener un modelo de asignación de stock que distribuya un producto con faltante, de acuerdo al plan de ventas por canal, y a su vez priorizando los clientes de acuerdo a las necesidades de cada canal.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17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358394" y="1070910"/>
            <a:ext cx="7949093" cy="567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21.	Presionar el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“Cargar Pedidos y OC’S”. Esto cargara los archivos que se bajaron en el modelo y realizara los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calculos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prioridades.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7838" r="6979" b="37996"/>
          <a:stretch/>
        </p:blipFill>
        <p:spPr bwMode="auto">
          <a:xfrm>
            <a:off x="341250" y="1892299"/>
            <a:ext cx="7078503" cy="234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6311900" y="2387600"/>
            <a:ext cx="1003300" cy="361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264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358394" y="1070910"/>
            <a:ext cx="7949093" cy="5673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22. Esperar a que aparezca el mensaje de termino (en rojo) y presionar el botón “aceptar”</a:t>
            </a:r>
          </a:p>
        </p:txBody>
      </p:sp>
      <p:sp>
        <p:nvSpPr>
          <p:cNvPr id="14" name="13 Elipse"/>
          <p:cNvSpPr/>
          <p:nvPr/>
        </p:nvSpPr>
        <p:spPr>
          <a:xfrm>
            <a:off x="6311900" y="2387600"/>
            <a:ext cx="1003300" cy="361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14063" r="733" b="7813"/>
          <a:stretch/>
        </p:blipFill>
        <p:spPr bwMode="auto">
          <a:xfrm>
            <a:off x="375540" y="1476571"/>
            <a:ext cx="7480097" cy="335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3340100" y="2568575"/>
            <a:ext cx="1625600" cy="10509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ontent Placeholder 4"/>
          <p:cNvSpPr>
            <a:spLocks noGrp="1"/>
          </p:cNvSpPr>
          <p:nvPr>
            <p:ph sz="quarter" idx="13"/>
          </p:nvPr>
        </p:nvSpPr>
        <p:spPr>
          <a:xfrm>
            <a:off x="2255141" y="4752045"/>
            <a:ext cx="6838059" cy="39044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Corroborar que el día de despacho cuadre con el que se desea asignar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4635500" y="1816100"/>
            <a:ext cx="1905000" cy="30173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84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134410"/>
            <a:ext cx="8238418" cy="370993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 vez cargados los datos anteriores, el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asignador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ingresa al modelo el código de material a recortar y la cantidad de cajas disponibles para despacho.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modelo calcula la cantidad a asignar para cada canal de acuerdo al plan de ventas.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 un canal demanda menos de lo que le asigna el modelo, este lo redistribuye entre el resto de los canales usando la misma ponderación inicial del plan de ventas.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 un canal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demanda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un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 no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tiene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asignado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el plan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ventas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el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asignara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solo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que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canales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tengan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asignados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el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hayan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cumplido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 el 100%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demanda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33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25608" r="45494" b="55642"/>
          <a:stretch/>
        </p:blipFill>
        <p:spPr bwMode="auto">
          <a:xfrm>
            <a:off x="518432" y="1799680"/>
            <a:ext cx="8107484" cy="162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842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Supermercados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527564124"/>
              </p:ext>
            </p:extLst>
          </p:nvPr>
        </p:nvGraphicFramePr>
        <p:xfrm>
          <a:off x="1430480" y="1548247"/>
          <a:ext cx="6113318" cy="311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16618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Supermercados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t="25987" r="9025" b="23677"/>
          <a:stretch/>
        </p:blipFill>
        <p:spPr bwMode="auto">
          <a:xfrm>
            <a:off x="114163" y="1509825"/>
            <a:ext cx="8915712" cy="28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9670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Canal </a:t>
            </a: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Tradicional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399219984"/>
              </p:ext>
            </p:extLst>
          </p:nvPr>
        </p:nvGraphicFramePr>
        <p:xfrm>
          <a:off x="1430480" y="1548247"/>
          <a:ext cx="6113318" cy="311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0588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Canal </a:t>
            </a: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Tradicional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26442" r="2654" b="29261"/>
          <a:stretch/>
        </p:blipFill>
        <p:spPr bwMode="auto">
          <a:xfrm>
            <a:off x="353725" y="1792793"/>
            <a:ext cx="8453667" cy="221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2791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FoodService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804088482"/>
              </p:ext>
            </p:extLst>
          </p:nvPr>
        </p:nvGraphicFramePr>
        <p:xfrm>
          <a:off x="1430480" y="1548247"/>
          <a:ext cx="6113318" cy="311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9285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FoodService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25802" r="1806" b="31350"/>
          <a:stretch/>
        </p:blipFill>
        <p:spPr bwMode="auto">
          <a:xfrm>
            <a:off x="352341" y="1808018"/>
            <a:ext cx="8438988" cy="211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2314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"/>
          <p:cNvGrpSpPr/>
          <p:nvPr/>
        </p:nvGrpSpPr>
        <p:grpSpPr>
          <a:xfrm>
            <a:off x="380420" y="927779"/>
            <a:ext cx="5599202" cy="992348"/>
            <a:chOff x="507226" y="1135278"/>
            <a:chExt cx="7465602" cy="1869176"/>
          </a:xfrm>
        </p:grpSpPr>
        <p:sp>
          <p:nvSpPr>
            <p:cNvPr id="33" name="Rectangle 1"/>
            <p:cNvSpPr/>
            <p:nvPr/>
          </p:nvSpPr>
          <p:spPr>
            <a:xfrm>
              <a:off x="507226" y="1532435"/>
              <a:ext cx="7069231" cy="14720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0" rtlCol="0" anchor="ctr"/>
            <a:lstStyle/>
            <a:p>
              <a:pPr>
                <a:lnSpc>
                  <a:spcPct val="80000"/>
                </a:lnSpc>
              </a:pPr>
              <a:r>
                <a:rPr lang="es-CL" sz="15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Carga Diaria - Sucursal</a:t>
              </a:r>
              <a:endParaRPr lang="es-CL" sz="15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171450" indent="-171450">
                <a:lnSpc>
                  <a:spcPct val="80000"/>
                </a:lnSpc>
                <a:buFontTx/>
                <a:buChar char="-"/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Detalle de Pedidos por Cliente</a:t>
              </a:r>
            </a:p>
            <a:p>
              <a:pPr marL="171450" indent="-171450">
                <a:lnSpc>
                  <a:spcPct val="80000"/>
                </a:lnSpc>
                <a:buFontTx/>
                <a:buChar char="-"/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Lead Time </a:t>
              </a:r>
              <a:r>
                <a:rPr lang="es-CL" sz="1200" err="1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OC’s</a:t>
              </a: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Supermercados</a:t>
              </a:r>
            </a:p>
            <a:p>
              <a:pPr marL="171450" indent="-171450">
                <a:lnSpc>
                  <a:spcPct val="80000"/>
                </a:lnSpc>
                <a:buFontTx/>
                <a:buChar char="-"/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Clientes Prioritarios (Post Venta y otros)</a:t>
              </a:r>
              <a:endParaRPr lang="es-CL" sz="12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7023423" y="1135278"/>
              <a:ext cx="949405" cy="1600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>
                  <a:solidFill>
                    <a:prstClr val="white">
                      <a:lumMod val="95000"/>
                    </a:prst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1</a:t>
              </a:r>
            </a:p>
          </p:txBody>
        </p:sp>
      </p:grpSp>
      <p:grpSp>
        <p:nvGrpSpPr>
          <p:cNvPr id="35" name="Group 4"/>
          <p:cNvGrpSpPr/>
          <p:nvPr/>
        </p:nvGrpSpPr>
        <p:grpSpPr>
          <a:xfrm>
            <a:off x="366910" y="1825058"/>
            <a:ext cx="5602437" cy="989768"/>
            <a:chOff x="502912" y="2687816"/>
            <a:chExt cx="7469915" cy="1864317"/>
          </a:xfrm>
        </p:grpSpPr>
        <p:sp>
          <p:nvSpPr>
            <p:cNvPr id="36" name="Rectangle 26"/>
            <p:cNvSpPr/>
            <p:nvPr/>
          </p:nvSpPr>
          <p:spPr>
            <a:xfrm>
              <a:off x="502912" y="3080114"/>
              <a:ext cx="7069231" cy="1472019"/>
            </a:xfrm>
            <a:prstGeom prst="rect">
              <a:avLst/>
            </a:prstGeom>
            <a:solidFill>
              <a:srgbClr val="FF85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0" rtlCol="0" anchor="ctr"/>
            <a:lstStyle/>
            <a:p>
              <a:pPr>
                <a:lnSpc>
                  <a:spcPct val="80000"/>
                </a:lnSpc>
              </a:pPr>
              <a:r>
                <a:rPr lang="es-CL" sz="15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Carga Semanal - SGD</a:t>
              </a:r>
              <a:endParaRPr lang="es-CL" sz="15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171450" indent="-171450">
                <a:lnSpc>
                  <a:spcPct val="80000"/>
                </a:lnSpc>
                <a:buFontTx/>
                <a:buChar char="-"/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Activaciones de </a:t>
              </a:r>
              <a:r>
                <a:rPr lang="es-CL" sz="1200" err="1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Superrmercados</a:t>
              </a:r>
              <a:endParaRPr lang="es-CL" sz="1200" smtClean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171450" indent="-171450">
                <a:lnSpc>
                  <a:spcPct val="80000"/>
                </a:lnSpc>
                <a:buFontTx/>
                <a:buChar char="-"/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Maestro de clientes actualizado</a:t>
              </a:r>
              <a:endParaRPr lang="es-CL" sz="12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7" name="TextBox 31"/>
            <p:cNvSpPr txBox="1"/>
            <p:nvPr/>
          </p:nvSpPr>
          <p:spPr>
            <a:xfrm>
              <a:off x="7023422" y="2687816"/>
              <a:ext cx="949405" cy="1600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>
                  <a:solidFill>
                    <a:prstClr val="white">
                      <a:lumMod val="95000"/>
                    </a:prst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2</a:t>
              </a:r>
            </a:p>
          </p:txBody>
        </p:sp>
      </p:grpSp>
      <p:grpSp>
        <p:nvGrpSpPr>
          <p:cNvPr id="38" name="Group 7"/>
          <p:cNvGrpSpPr/>
          <p:nvPr/>
        </p:nvGrpSpPr>
        <p:grpSpPr>
          <a:xfrm>
            <a:off x="366911" y="2725742"/>
            <a:ext cx="5602437" cy="1006597"/>
            <a:chOff x="502912" y="4203797"/>
            <a:chExt cx="7469917" cy="1896015"/>
          </a:xfrm>
        </p:grpSpPr>
        <p:sp>
          <p:nvSpPr>
            <p:cNvPr id="39" name="Rectangle 27"/>
            <p:cNvSpPr/>
            <p:nvPr/>
          </p:nvSpPr>
          <p:spPr>
            <a:xfrm>
              <a:off x="502912" y="4627793"/>
              <a:ext cx="7069231" cy="1472019"/>
            </a:xfrm>
            <a:prstGeom prst="rect">
              <a:avLst/>
            </a:prstGeom>
            <a:solidFill>
              <a:srgbClr val="A1B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0" rtlCol="0" anchor="ctr"/>
            <a:lstStyle/>
            <a:p>
              <a:pPr>
                <a:lnSpc>
                  <a:spcPct val="80000"/>
                </a:lnSpc>
              </a:pPr>
              <a:r>
                <a:rPr lang="es-CL" sz="15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Carga Mensual - SGD</a:t>
              </a:r>
              <a:endParaRPr lang="es-CL" sz="15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80000"/>
                </a:lnSpc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- Plan de ventas detallado (Canal – Material - </a:t>
              </a:r>
              <a:r>
                <a:rPr lang="es-CL" sz="1200" err="1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Dia</a:t>
              </a: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)</a:t>
              </a:r>
              <a:endParaRPr lang="es-CL" sz="12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3424" y="4203797"/>
              <a:ext cx="94940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>
                  <a:solidFill>
                    <a:prstClr val="white">
                      <a:lumMod val="95000"/>
                    </a:prst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3</a:t>
              </a: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7"/>
          <p:cNvGrpSpPr/>
          <p:nvPr/>
        </p:nvGrpSpPr>
        <p:grpSpPr>
          <a:xfrm>
            <a:off x="375475" y="3638418"/>
            <a:ext cx="5546333" cy="1200329"/>
            <a:chOff x="502912" y="4203797"/>
            <a:chExt cx="7395111" cy="2260926"/>
          </a:xfrm>
          <a:solidFill>
            <a:srgbClr val="3DBF9C"/>
          </a:solidFill>
        </p:grpSpPr>
        <p:sp>
          <p:nvSpPr>
            <p:cNvPr id="42" name="Rectangle 27"/>
            <p:cNvSpPr/>
            <p:nvPr/>
          </p:nvSpPr>
          <p:spPr>
            <a:xfrm>
              <a:off x="502912" y="4627793"/>
              <a:ext cx="7069231" cy="1472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914400" rtlCol="0" anchor="ctr"/>
            <a:lstStyle/>
            <a:p>
              <a:pPr>
                <a:lnSpc>
                  <a:spcPct val="80000"/>
                </a:lnSpc>
              </a:pPr>
              <a:r>
                <a:rPr lang="es-CL" sz="15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 Cambiar Información  - SGD</a:t>
              </a:r>
              <a:endParaRPr lang="es-CL" sz="15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80000"/>
                </a:lnSpc>
              </a:pPr>
              <a:r>
                <a:rPr lang="es-CL" sz="1200" smtClean="0">
                  <a:solidFill>
                    <a:prstClr val="white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- Dias de Despacho por Cliente</a:t>
              </a:r>
              <a:endParaRPr lang="es-CL" sz="120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3" name="TextBox 39"/>
            <p:cNvSpPr txBox="1"/>
            <p:nvPr/>
          </p:nvSpPr>
          <p:spPr>
            <a:xfrm>
              <a:off x="7023424" y="4203797"/>
              <a:ext cx="874599" cy="226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>
                  <a:solidFill>
                    <a:prstClr val="white">
                      <a:lumMod val="95000"/>
                    </a:prst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4</a:t>
              </a:r>
            </a:p>
          </p:txBody>
        </p:sp>
      </p:grp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7500" y1="19333" x2="17500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28" y="1456731"/>
            <a:ext cx="3306032" cy="24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1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Industriales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650709731"/>
              </p:ext>
            </p:extLst>
          </p:nvPr>
        </p:nvGraphicFramePr>
        <p:xfrm>
          <a:off x="1430480" y="1548247"/>
          <a:ext cx="6113318" cy="311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0772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Industriales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26424" r="9880" b="36788"/>
          <a:stretch/>
        </p:blipFill>
        <p:spPr bwMode="auto">
          <a:xfrm>
            <a:off x="298865" y="2003460"/>
            <a:ext cx="8545653" cy="201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2876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Grandes</a:t>
            </a:r>
            <a:r>
              <a:rPr lang="en-US" sz="2400" dirty="0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Clientes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053022389"/>
              </p:ext>
            </p:extLst>
          </p:nvPr>
        </p:nvGraphicFramePr>
        <p:xfrm>
          <a:off x="1430480" y="1548247"/>
          <a:ext cx="6113318" cy="311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9152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Prioridades por Canal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253479" y="1029916"/>
            <a:ext cx="2177993" cy="393636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Grandes</a:t>
            </a:r>
            <a:r>
              <a:rPr lang="en-US" sz="2400" dirty="0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400" dirty="0" err="1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Clientes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t="26133" r="10917" b="36934"/>
          <a:stretch/>
        </p:blipFill>
        <p:spPr bwMode="auto">
          <a:xfrm>
            <a:off x="289880" y="1931541"/>
            <a:ext cx="8559499" cy="204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0187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125351" y="2275535"/>
            <a:ext cx="6330485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Asignación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Stock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0" y="3197248"/>
            <a:ext cx="9142810" cy="78055"/>
          </a:xfrm>
          <a:prstGeom prst="rect">
            <a:avLst/>
          </a:prstGeom>
          <a:solidFill>
            <a:srgbClr val="3DB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9" y="1929550"/>
            <a:ext cx="1668365" cy="1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134410"/>
            <a:ext cx="8238418" cy="1037290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Crear carpeta en disco C: con el nombre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Asignacion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Stock. Es importante que el nombre sea escrito de esa manera ya que en esa carpeta se guardaran los pedidos y las ordenes de compra.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7" r="29612" b="17171"/>
          <a:stretch/>
        </p:blipFill>
        <p:spPr bwMode="auto">
          <a:xfrm>
            <a:off x="669598" y="2026287"/>
            <a:ext cx="3358260" cy="286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1689100" y="2921000"/>
            <a:ext cx="901700" cy="17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29472" b="17513"/>
          <a:stretch/>
        </p:blipFill>
        <p:spPr bwMode="auto">
          <a:xfrm>
            <a:off x="5198418" y="2026286"/>
            <a:ext cx="3292380" cy="28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Elipse"/>
          <p:cNvSpPr/>
          <p:nvPr/>
        </p:nvSpPr>
        <p:spPr>
          <a:xfrm>
            <a:off x="5448300" y="2146300"/>
            <a:ext cx="1396308" cy="17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8906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134410"/>
            <a:ext cx="8238418" cy="110079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	En la transacción de recorte actual, enviar “a fondo” los pedidos para despacho. Esto se hace tal cual se realiza actualmente.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67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134410"/>
            <a:ext cx="8238418" cy="71979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	Abrir la transacción de SAP 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Wingdings" panose="05000000000000000000" pitchFamily="2" charset="2"/>
              </a:rPr>
              <a:t> ZSDRP015 – Pedidos de Ventas , esto se debe hacer justo 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Wingdings" panose="05000000000000000000" pitchFamily="2" charset="2"/>
              </a:rPr>
              <a:t>despues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Wingdings" panose="05000000000000000000" pitchFamily="2" charset="2"/>
              </a:rPr>
              <a:t> de que se enviaron a fondo todos los pedidos.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10912" r="61348" b="43229"/>
          <a:stretch/>
        </p:blipFill>
        <p:spPr bwMode="auto">
          <a:xfrm>
            <a:off x="2229739" y="2135164"/>
            <a:ext cx="3961636" cy="27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2387600" y="3975100"/>
            <a:ext cx="20701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36463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40050" y="1134410"/>
            <a:ext cx="8238418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4.	Una vez dentro de la transacción 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Wingdings" panose="05000000000000000000" pitchFamily="2" charset="2"/>
              </a:rPr>
              <a:t>ZSDRP015 – Pedidos de Ventas, ingresar los datos de la sucursal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9862" r="54809" b="13541"/>
          <a:stretch/>
        </p:blipFill>
        <p:spPr bwMode="auto">
          <a:xfrm>
            <a:off x="165303" y="1774806"/>
            <a:ext cx="3119341" cy="305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 flipV="1">
            <a:off x="1193800" y="1993900"/>
            <a:ext cx="2921000" cy="3175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4"/>
          <p:cNvSpPr>
            <a:spLocks noGrp="1"/>
          </p:cNvSpPr>
          <p:nvPr>
            <p:ph sz="quarter" idx="13"/>
          </p:nvPr>
        </p:nvSpPr>
        <p:spPr>
          <a:xfrm>
            <a:off x="4114800" y="1788552"/>
            <a:ext cx="2324100" cy="41069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Sociedad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: S020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2" name="31 Conector recto de flecha"/>
          <p:cNvCxnSpPr/>
          <p:nvPr/>
        </p:nvCxnSpPr>
        <p:spPr>
          <a:xfrm flipV="1">
            <a:off x="1193800" y="2400300"/>
            <a:ext cx="2921000" cy="3725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4"/>
          <p:cNvSpPr>
            <a:spLocks noGrp="1"/>
          </p:cNvSpPr>
          <p:nvPr>
            <p:ph sz="quarter" idx="13"/>
          </p:nvPr>
        </p:nvSpPr>
        <p:spPr>
          <a:xfrm>
            <a:off x="4114800" y="2175903"/>
            <a:ext cx="4481810" cy="41069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Dejar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blanco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Clase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Documento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4" name="33 Conector recto de flecha"/>
          <p:cNvCxnSpPr/>
          <p:nvPr/>
        </p:nvCxnSpPr>
        <p:spPr>
          <a:xfrm flipV="1">
            <a:off x="1562100" y="2772896"/>
            <a:ext cx="2819400" cy="3048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/>
          <p:cNvSpPr>
            <a:spLocks noGrp="1"/>
          </p:cNvSpPr>
          <p:nvPr>
            <p:ph sz="quarter" idx="13"/>
          </p:nvPr>
        </p:nvSpPr>
        <p:spPr>
          <a:xfrm>
            <a:off x="4441627" y="2614427"/>
            <a:ext cx="4481810" cy="92654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entrega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entrega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pedidos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asignar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Debera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misma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campos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6" name="35 Conector recto de flecha"/>
          <p:cNvCxnSpPr/>
          <p:nvPr/>
        </p:nvCxnSpPr>
        <p:spPr>
          <a:xfrm>
            <a:off x="1435100" y="3310596"/>
            <a:ext cx="2197100" cy="2454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4"/>
          <p:cNvSpPr>
            <a:spLocks noGrp="1"/>
          </p:cNvSpPr>
          <p:nvPr>
            <p:ph sz="quarter" idx="13"/>
          </p:nvPr>
        </p:nvSpPr>
        <p:spPr>
          <a:xfrm>
            <a:off x="3704481" y="3433298"/>
            <a:ext cx="5218956" cy="872002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inicio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30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dias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atras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termino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sera la </a:t>
            </a:r>
            <a:r>
              <a:rPr lang="en-US" sz="14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</a:t>
            </a:r>
            <a:r>
              <a:rPr 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actual. </a:t>
            </a:r>
            <a:r>
              <a:rPr lang="en-US" sz="1400" dirty="0" smtClean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ESTO ES MUY IMPORTAANTE, DE MANERA QUE RESCATE TODOS LOS PEDIDOS QUE TIENE ENTREGA Y QUE PUEDEN HABER SIDO DIGITADOS HASTA 30 DIAS ATRAS</a:t>
            </a:r>
            <a:endParaRPr lang="en-US" sz="1400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9" name="38 Conector recto de flecha"/>
          <p:cNvCxnSpPr/>
          <p:nvPr/>
        </p:nvCxnSpPr>
        <p:spPr>
          <a:xfrm>
            <a:off x="1193800" y="3661898"/>
            <a:ext cx="2235200" cy="1024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4"/>
          <p:cNvSpPr>
            <a:spLocks noGrp="1"/>
          </p:cNvSpPr>
          <p:nvPr>
            <p:ph sz="quarter" idx="13"/>
          </p:nvPr>
        </p:nvSpPr>
        <p:spPr>
          <a:xfrm>
            <a:off x="3429001" y="4480952"/>
            <a:ext cx="5715000" cy="41069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Finalmente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ingresar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oficina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ventas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ejecutar</a:t>
            </a:r>
            <a:r>
              <a:rPr lang="en-US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transaccion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46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30" grpId="0" build="p"/>
      <p:bldP spid="33" grpId="0" build="p"/>
      <p:bldP spid="35" grpId="0" build="p"/>
      <p:bldP spid="38" grpId="0" build="p"/>
      <p:bldP spid="4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8238418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5.	Una vez cargada la información, hay que descargarla a través del botón en rojo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10911" r="2391" b="11276"/>
          <a:stretch/>
        </p:blipFill>
        <p:spPr bwMode="auto">
          <a:xfrm>
            <a:off x="548132" y="1443751"/>
            <a:ext cx="7885064" cy="358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Elipse"/>
          <p:cNvSpPr/>
          <p:nvPr/>
        </p:nvSpPr>
        <p:spPr>
          <a:xfrm>
            <a:off x="1981200" y="1562100"/>
            <a:ext cx="2413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7770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de Asignación de </a:t>
            </a:r>
            <a:r>
              <a:rPr lang="es-CL" smtClean="0">
                <a:solidFill>
                  <a:srgbClr val="3DB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Stock</a:t>
            </a:r>
            <a:endParaRPr lang="es-CL">
              <a:solidFill>
                <a:srgbClr val="3DBF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Como Funciona?</a:t>
            </a:r>
            <a:endParaRPr lang="es-CL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1250" y="368292"/>
            <a:ext cx="34290" cy="506785"/>
            <a:chOff x="455000" y="491056"/>
            <a:chExt cx="45720" cy="675713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55001" y="491056"/>
              <a:ext cx="45719" cy="675713"/>
            </a:xfrm>
            <a:prstGeom prst="rect">
              <a:avLst/>
            </a:prstGeom>
            <a:solidFill>
              <a:srgbClr val="3DB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55000" y="961799"/>
              <a:ext cx="45719" cy="2049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4" name="Rectangle 25"/>
          <p:cNvSpPr/>
          <p:nvPr/>
        </p:nvSpPr>
        <p:spPr>
          <a:xfrm>
            <a:off x="8268890" y="4833469"/>
            <a:ext cx="164306" cy="3428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 flipH="1">
            <a:off x="7242869" y="4850407"/>
            <a:ext cx="860822" cy="200"/>
          </a:xfrm>
          <a:prstGeom prst="line">
            <a:avLst/>
          </a:prstGeom>
          <a:ln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/>
          <p:cNvSpPr/>
          <p:nvPr/>
        </p:nvSpPr>
        <p:spPr>
          <a:xfrm>
            <a:off x="8432304" y="4833469"/>
            <a:ext cx="164306" cy="34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8595718" y="4833469"/>
            <a:ext cx="164306" cy="3428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8759131" y="4833262"/>
            <a:ext cx="164306" cy="3428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8104138" y="4833262"/>
            <a:ext cx="164306" cy="3428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CL">
              <a:solidFill>
                <a:prstClr val="whit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1" name="Picture 2" descr="http://www.montainox.cl/images/Agrosuper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3" y="4833469"/>
            <a:ext cx="351895" cy="2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4"/>
          <p:cNvSpPr>
            <a:spLocks noGrp="1"/>
          </p:cNvSpPr>
          <p:nvPr>
            <p:ph sz="quarter" idx="13"/>
          </p:nvPr>
        </p:nvSpPr>
        <p:spPr>
          <a:xfrm>
            <a:off x="401950" y="1083610"/>
            <a:ext cx="8238418" cy="7197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6.	Seleccionar formato S/</a:t>
            </a:r>
            <a:r>
              <a:rPr lang="es-CL" sz="1800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conversion</a:t>
            </a: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apretar la flecha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50000" r="39166" b="6598"/>
          <a:stretch/>
        </p:blipFill>
        <p:spPr bwMode="auto">
          <a:xfrm>
            <a:off x="165303" y="1773250"/>
            <a:ext cx="2819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265051" y="2895600"/>
            <a:ext cx="1754249" cy="368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Elipse"/>
          <p:cNvSpPr/>
          <p:nvPr/>
        </p:nvSpPr>
        <p:spPr>
          <a:xfrm>
            <a:off x="2095500" y="4114800"/>
            <a:ext cx="306449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44618" r="56565" b="35590"/>
          <a:stretch/>
        </p:blipFill>
        <p:spPr bwMode="auto">
          <a:xfrm>
            <a:off x="4306838" y="3130105"/>
            <a:ext cx="3797300" cy="112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ontent Placeholder 4"/>
          <p:cNvSpPr>
            <a:spLocks noGrp="1"/>
          </p:cNvSpPr>
          <p:nvPr>
            <p:ph sz="quarter" idx="13"/>
          </p:nvPr>
        </p:nvSpPr>
        <p:spPr>
          <a:xfrm>
            <a:off x="3263221" y="2552060"/>
            <a:ext cx="5414650" cy="42769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sz="18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7.	Apretar el botón en rojo</a:t>
            </a:r>
            <a:endParaRPr lang="en-US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7520055" y="3276600"/>
            <a:ext cx="306449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360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3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asic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11461</TotalTime>
  <Words>926</Words>
  <Application>Microsoft Office PowerPoint</Application>
  <PresentationFormat>Presentación en pantalla (16:9)</PresentationFormat>
  <Paragraphs>155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36" baseType="lpstr">
      <vt:lpstr>Office Theme</vt:lpstr>
      <vt:lpstr>1_Basic Slide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Undurraga Monge, Diego</cp:lastModifiedBy>
  <cp:revision>718</cp:revision>
  <dcterms:created xsi:type="dcterms:W3CDTF">2014-12-09T04:02:55Z</dcterms:created>
  <dcterms:modified xsi:type="dcterms:W3CDTF">2016-07-28T20:03:28Z</dcterms:modified>
</cp:coreProperties>
</file>